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70" r:id="rId3"/>
    <p:sldId id="266" r:id="rId4"/>
    <p:sldId id="282" r:id="rId5"/>
    <p:sldId id="281" r:id="rId6"/>
    <p:sldId id="280" r:id="rId7"/>
    <p:sldId id="284" r:id="rId8"/>
    <p:sldId id="269" r:id="rId9"/>
    <p:sldId id="273" r:id="rId10"/>
    <p:sldId id="274" r:id="rId11"/>
    <p:sldId id="279" r:id="rId12"/>
    <p:sldId id="263" r:id="rId13"/>
    <p:sldId id="286" r:id="rId14"/>
    <p:sldId id="275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MMISETTY ANANTHA SAI MURALI KRISHNA" userId="6e9de7e1-dff3-4159-b066-1b78d7fdbfbe" providerId="ADAL" clId="{790F5A1A-56D7-432F-A8CB-EEF71FA6F024}"/>
    <pc:docChg chg="custSel addSld modSld sldOrd">
      <pc:chgData name="BOMMISETTY ANANTHA SAI MURALI KRISHNA" userId="6e9de7e1-dff3-4159-b066-1b78d7fdbfbe" providerId="ADAL" clId="{790F5A1A-56D7-432F-A8CB-EEF71FA6F024}" dt="2021-12-23T10:24:11.062" v="30" actId="1076"/>
      <pc:docMkLst>
        <pc:docMk/>
      </pc:docMkLst>
      <pc:sldChg chg="addSp delSp modSp mod delAnim modAnim">
        <pc:chgData name="BOMMISETTY ANANTHA SAI MURALI KRISHNA" userId="6e9de7e1-dff3-4159-b066-1b78d7fdbfbe" providerId="ADAL" clId="{790F5A1A-56D7-432F-A8CB-EEF71FA6F024}" dt="2021-12-23T10:12:25.052" v="20"/>
        <pc:sldMkLst>
          <pc:docMk/>
          <pc:sldMk cId="2953089358" sldId="263"/>
        </pc:sldMkLst>
        <pc:picChg chg="mod">
          <ac:chgData name="BOMMISETTY ANANTHA SAI MURALI KRISHNA" userId="6e9de7e1-dff3-4159-b066-1b78d7fdbfbe" providerId="ADAL" clId="{790F5A1A-56D7-432F-A8CB-EEF71FA6F024}" dt="2021-12-23T10:11:27.833" v="10" actId="1076"/>
          <ac:picMkLst>
            <pc:docMk/>
            <pc:sldMk cId="2953089358" sldId="263"/>
            <ac:picMk id="5" creationId="{F3B8378D-693E-4BA8-9B13-34B7CBF79543}"/>
          </ac:picMkLst>
        </pc:picChg>
        <pc:picChg chg="del mod">
          <ac:chgData name="BOMMISETTY ANANTHA SAI MURALI KRISHNA" userId="6e9de7e1-dff3-4159-b066-1b78d7fdbfbe" providerId="ADAL" clId="{790F5A1A-56D7-432F-A8CB-EEF71FA6F024}" dt="2021-12-23T10:11:12.849" v="3" actId="21"/>
          <ac:picMkLst>
            <pc:docMk/>
            <pc:sldMk cId="2953089358" sldId="263"/>
            <ac:picMk id="7" creationId="{1D397978-02EA-4801-8AB8-320CE078041C}"/>
          </ac:picMkLst>
        </pc:picChg>
        <pc:picChg chg="mod">
          <ac:chgData name="BOMMISETTY ANANTHA SAI MURALI KRISHNA" userId="6e9de7e1-dff3-4159-b066-1b78d7fdbfbe" providerId="ADAL" clId="{790F5A1A-56D7-432F-A8CB-EEF71FA6F024}" dt="2021-12-23T10:11:36.494" v="11" actId="1076"/>
          <ac:picMkLst>
            <pc:docMk/>
            <pc:sldMk cId="2953089358" sldId="263"/>
            <ac:picMk id="19" creationId="{39F4DA91-2817-4562-9F22-7712F5F25C11}"/>
          </ac:picMkLst>
        </pc:picChg>
        <pc:picChg chg="mod">
          <ac:chgData name="BOMMISETTY ANANTHA SAI MURALI KRISHNA" userId="6e9de7e1-dff3-4159-b066-1b78d7fdbfbe" providerId="ADAL" clId="{790F5A1A-56D7-432F-A8CB-EEF71FA6F024}" dt="2021-12-23T10:11:46.682" v="13" actId="1076"/>
          <ac:picMkLst>
            <pc:docMk/>
            <pc:sldMk cId="2953089358" sldId="263"/>
            <ac:picMk id="21" creationId="{F9D9D1CB-4DF3-4371-939D-B0F86CC028B3}"/>
          </ac:picMkLst>
        </pc:picChg>
        <pc:picChg chg="add mod">
          <ac:chgData name="BOMMISETTY ANANTHA SAI MURALI KRISHNA" userId="6e9de7e1-dff3-4159-b066-1b78d7fdbfbe" providerId="ADAL" clId="{790F5A1A-56D7-432F-A8CB-EEF71FA6F024}" dt="2021-12-23T10:12:06.043" v="19" actId="1076"/>
          <ac:picMkLst>
            <pc:docMk/>
            <pc:sldMk cId="2953089358" sldId="263"/>
            <ac:picMk id="30" creationId="{E789351A-5302-45AF-A85E-8349DC784358}"/>
          </ac:picMkLst>
        </pc:picChg>
        <pc:cxnChg chg="mod">
          <ac:chgData name="BOMMISETTY ANANTHA SAI MURALI KRISHNA" userId="6e9de7e1-dff3-4159-b066-1b78d7fdbfbe" providerId="ADAL" clId="{790F5A1A-56D7-432F-A8CB-EEF71FA6F024}" dt="2021-12-23T10:12:06.043" v="19" actId="1076"/>
          <ac:cxnSpMkLst>
            <pc:docMk/>
            <pc:sldMk cId="2953089358" sldId="263"/>
            <ac:cxnSpMk id="23" creationId="{8BB868C7-61E7-4962-BEE3-E774411294C5}"/>
          </ac:cxnSpMkLst>
        </pc:cxnChg>
        <pc:cxnChg chg="mod">
          <ac:chgData name="BOMMISETTY ANANTHA SAI MURALI KRISHNA" userId="6e9de7e1-dff3-4159-b066-1b78d7fdbfbe" providerId="ADAL" clId="{790F5A1A-56D7-432F-A8CB-EEF71FA6F024}" dt="2021-12-23T10:11:43.145" v="12" actId="14100"/>
          <ac:cxnSpMkLst>
            <pc:docMk/>
            <pc:sldMk cId="2953089358" sldId="263"/>
            <ac:cxnSpMk id="25" creationId="{44105E8D-EAFB-4FD8-B166-E69C80F4F0B9}"/>
          </ac:cxnSpMkLst>
        </pc:cxnChg>
        <pc:cxnChg chg="mod">
          <ac:chgData name="BOMMISETTY ANANTHA SAI MURALI KRISHNA" userId="6e9de7e1-dff3-4159-b066-1b78d7fdbfbe" providerId="ADAL" clId="{790F5A1A-56D7-432F-A8CB-EEF71FA6F024}" dt="2021-12-23T10:11:52.853" v="14" actId="14100"/>
          <ac:cxnSpMkLst>
            <pc:docMk/>
            <pc:sldMk cId="2953089358" sldId="263"/>
            <ac:cxnSpMk id="27" creationId="{5433509C-D1AB-4348-88E6-84ADAEE89553}"/>
          </ac:cxnSpMkLst>
        </pc:cxnChg>
        <pc:cxnChg chg="mod">
          <ac:chgData name="BOMMISETTY ANANTHA SAI MURALI KRISHNA" userId="6e9de7e1-dff3-4159-b066-1b78d7fdbfbe" providerId="ADAL" clId="{790F5A1A-56D7-432F-A8CB-EEF71FA6F024}" dt="2021-12-23T10:11:27.833" v="10" actId="1076"/>
          <ac:cxnSpMkLst>
            <pc:docMk/>
            <pc:sldMk cId="2953089358" sldId="263"/>
            <ac:cxnSpMk id="29" creationId="{8F8D4F1A-0711-4DE5-9296-5C5EEA4FBC88}"/>
          </ac:cxnSpMkLst>
        </pc:cxnChg>
      </pc:sldChg>
      <pc:sldChg chg="modSp ord">
        <pc:chgData name="BOMMISETTY ANANTHA SAI MURALI KRISHNA" userId="6e9de7e1-dff3-4159-b066-1b78d7fdbfbe" providerId="ADAL" clId="{790F5A1A-56D7-432F-A8CB-EEF71FA6F024}" dt="2021-12-23T10:13:04.424" v="22" actId="20577"/>
        <pc:sldMkLst>
          <pc:docMk/>
          <pc:sldMk cId="3219386746" sldId="283"/>
        </pc:sldMkLst>
        <pc:spChg chg="mod">
          <ac:chgData name="BOMMISETTY ANANTHA SAI MURALI KRISHNA" userId="6e9de7e1-dff3-4159-b066-1b78d7fdbfbe" providerId="ADAL" clId="{790F5A1A-56D7-432F-A8CB-EEF71FA6F024}" dt="2021-12-23T10:13:04.424" v="22" actId="20577"/>
          <ac:spMkLst>
            <pc:docMk/>
            <pc:sldMk cId="3219386746" sldId="283"/>
            <ac:spMk id="8" creationId="{1211A55A-B964-4D98-9DE5-9AD6883F219D}"/>
          </ac:spMkLst>
        </pc:spChg>
      </pc:sldChg>
      <pc:sldChg chg="addSp delSp modSp new mod modAnim">
        <pc:chgData name="BOMMISETTY ANANTHA SAI MURALI KRISHNA" userId="6e9de7e1-dff3-4159-b066-1b78d7fdbfbe" providerId="ADAL" clId="{790F5A1A-56D7-432F-A8CB-EEF71FA6F024}" dt="2021-12-23T10:24:11.062" v="30" actId="1076"/>
        <pc:sldMkLst>
          <pc:docMk/>
          <pc:sldMk cId="1011557820" sldId="285"/>
        </pc:sldMkLst>
        <pc:spChg chg="del">
          <ac:chgData name="BOMMISETTY ANANTHA SAI MURALI KRISHNA" userId="6e9de7e1-dff3-4159-b066-1b78d7fdbfbe" providerId="ADAL" clId="{790F5A1A-56D7-432F-A8CB-EEF71FA6F024}" dt="2021-12-23T10:23:35.167" v="25" actId="478"/>
          <ac:spMkLst>
            <pc:docMk/>
            <pc:sldMk cId="1011557820" sldId="285"/>
            <ac:spMk id="2" creationId="{2DED00A8-C415-486F-9757-0F4D26DDF44E}"/>
          </ac:spMkLst>
        </pc:spChg>
        <pc:spChg chg="del">
          <ac:chgData name="BOMMISETTY ANANTHA SAI MURALI KRISHNA" userId="6e9de7e1-dff3-4159-b066-1b78d7fdbfbe" providerId="ADAL" clId="{790F5A1A-56D7-432F-A8CB-EEF71FA6F024}" dt="2021-12-23T10:23:28.705" v="24"/>
          <ac:spMkLst>
            <pc:docMk/>
            <pc:sldMk cId="1011557820" sldId="285"/>
            <ac:spMk id="3" creationId="{80BF1866-010F-4CE4-9E05-B65C69DF76C7}"/>
          </ac:spMkLst>
        </pc:spChg>
        <pc:picChg chg="add mod">
          <ac:chgData name="BOMMISETTY ANANTHA SAI MURALI KRISHNA" userId="6e9de7e1-dff3-4159-b066-1b78d7fdbfbe" providerId="ADAL" clId="{790F5A1A-56D7-432F-A8CB-EEF71FA6F024}" dt="2021-12-23T10:24:11.062" v="30" actId="1076"/>
          <ac:picMkLst>
            <pc:docMk/>
            <pc:sldMk cId="1011557820" sldId="285"/>
            <ac:picMk id="4" creationId="{7CAB8DC3-4F98-415D-B93F-7BB73ECB1517}"/>
          </ac:picMkLst>
        </pc:picChg>
      </pc:sldChg>
    </pc:docChg>
  </pc:docChgLst>
  <pc:docChgLst>
    <pc:chgData name="BOMMISETTY ANANTHA SAI MURALI KRISHNA" userId="6e9de7e1-dff3-4159-b066-1b78d7fdbfbe" providerId="ADAL" clId="{BE3001E1-6CF0-4789-8CA2-3450E2682F62}"/>
    <pc:docChg chg="undo custSel addSld modSld">
      <pc:chgData name="BOMMISETTY ANANTHA SAI MURALI KRISHNA" userId="6e9de7e1-dff3-4159-b066-1b78d7fdbfbe" providerId="ADAL" clId="{BE3001E1-6CF0-4789-8CA2-3450E2682F62}" dt="2022-01-31T08:20:43.120" v="6" actId="680"/>
      <pc:docMkLst>
        <pc:docMk/>
      </pc:docMkLst>
      <pc:sldChg chg="modSp mod">
        <pc:chgData name="BOMMISETTY ANANTHA SAI MURALI KRISHNA" userId="6e9de7e1-dff3-4159-b066-1b78d7fdbfbe" providerId="ADAL" clId="{BE3001E1-6CF0-4789-8CA2-3450E2682F62}" dt="2022-01-27T16:20:40.261" v="5" actId="14100"/>
        <pc:sldMkLst>
          <pc:docMk/>
          <pc:sldMk cId="1565327742" sldId="284"/>
        </pc:sldMkLst>
        <pc:spChg chg="mod">
          <ac:chgData name="BOMMISETTY ANANTHA SAI MURALI KRISHNA" userId="6e9de7e1-dff3-4159-b066-1b78d7fdbfbe" providerId="ADAL" clId="{BE3001E1-6CF0-4789-8CA2-3450E2682F62}" dt="2022-01-27T16:20:40.261" v="5" actId="14100"/>
          <ac:spMkLst>
            <pc:docMk/>
            <pc:sldMk cId="1565327742" sldId="284"/>
            <ac:spMk id="2" creationId="{F14EF471-E2F8-4A7E-BBFB-AEE59DD4B181}"/>
          </ac:spMkLst>
        </pc:spChg>
      </pc:sldChg>
      <pc:sldChg chg="new">
        <pc:chgData name="BOMMISETTY ANANTHA SAI MURALI KRISHNA" userId="6e9de7e1-dff3-4159-b066-1b78d7fdbfbe" providerId="ADAL" clId="{BE3001E1-6CF0-4789-8CA2-3450E2682F62}" dt="2022-01-31T08:20:43.120" v="6" actId="680"/>
        <pc:sldMkLst>
          <pc:docMk/>
          <pc:sldMk cId="947786211" sldId="286"/>
        </pc:sldMkLst>
      </pc:sldChg>
    </pc:docChg>
  </pc:docChgLst>
  <pc:docChgLst>
    <pc:chgData name="BOMMISETTY ANANTHA SAI MURALI KRISHNA" userId="6e9de7e1-dff3-4159-b066-1b78d7fdbfbe" providerId="ADAL" clId="{9D9DAB9C-3671-4926-9E51-EB3A822CEF88}"/>
    <pc:docChg chg="modSld">
      <pc:chgData name="BOMMISETTY ANANTHA SAI MURALI KRISHNA" userId="6e9de7e1-dff3-4159-b066-1b78d7fdbfbe" providerId="ADAL" clId="{9D9DAB9C-3671-4926-9E51-EB3A822CEF88}" dt="2022-02-01T06:30:38.037" v="1" actId="113"/>
      <pc:docMkLst>
        <pc:docMk/>
      </pc:docMkLst>
      <pc:sldChg chg="modSp mod">
        <pc:chgData name="BOMMISETTY ANANTHA SAI MURALI KRISHNA" userId="6e9de7e1-dff3-4159-b066-1b78d7fdbfbe" providerId="ADAL" clId="{9D9DAB9C-3671-4926-9E51-EB3A822CEF88}" dt="2022-02-01T06:30:38.037" v="1" actId="113"/>
        <pc:sldMkLst>
          <pc:docMk/>
          <pc:sldMk cId="1565327742" sldId="284"/>
        </pc:sldMkLst>
        <pc:spChg chg="mod">
          <ac:chgData name="BOMMISETTY ANANTHA SAI MURALI KRISHNA" userId="6e9de7e1-dff3-4159-b066-1b78d7fdbfbe" providerId="ADAL" clId="{9D9DAB9C-3671-4926-9E51-EB3A822CEF88}" dt="2022-02-01T06:30:38.037" v="1" actId="113"/>
          <ac:spMkLst>
            <pc:docMk/>
            <pc:sldMk cId="1565327742" sldId="284"/>
            <ac:spMk id="2" creationId="{F14EF471-E2F8-4A7E-BBFB-AEE59DD4B18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44110-5CB3-49C6-B7D1-6E3DC1D6D21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AF31D-7963-4ED9-95F9-410F961478C6}">
      <dgm:prSet custT="1"/>
      <dgm:spPr/>
      <dgm:t>
        <a:bodyPr/>
        <a:lstStyle/>
        <a:p>
          <a:r>
            <a:rPr lang="en-US" sz="1800" b="1" dirty="0"/>
            <a:t>Microjourneys</a:t>
          </a:r>
        </a:p>
      </dgm:t>
    </dgm:pt>
    <dgm:pt modelId="{A4FE1980-0185-47FF-A8DF-FEE9F2E9E9AF}" type="parTrans" cxnId="{2641B843-759B-4981-B235-F9E01732B08C}">
      <dgm:prSet/>
      <dgm:spPr/>
      <dgm:t>
        <a:bodyPr/>
        <a:lstStyle/>
        <a:p>
          <a:endParaRPr lang="en-US"/>
        </a:p>
      </dgm:t>
    </dgm:pt>
    <dgm:pt modelId="{79A833C2-465C-466D-AA4F-7ED4835AF9D1}" type="sibTrans" cxnId="{2641B843-759B-4981-B235-F9E01732B08C}">
      <dgm:prSet/>
      <dgm:spPr/>
      <dgm:t>
        <a:bodyPr/>
        <a:lstStyle/>
        <a:p>
          <a:endParaRPr lang="en-US"/>
        </a:p>
      </dgm:t>
    </dgm:pt>
    <dgm:pt modelId="{5C4F207B-84AB-4D28-8D8D-09AC963DEC58}">
      <dgm:prSet custT="1"/>
      <dgm:spPr/>
      <dgm:t>
        <a:bodyPr/>
        <a:lstStyle/>
        <a:p>
          <a:r>
            <a:rPr lang="en-US" sz="1600" b="1" dirty="0"/>
            <a:t>A Microjourney </a:t>
          </a:r>
          <a:r>
            <a:rPr lang="en-US" sz="1600" dirty="0"/>
            <a:t>is a small part of the overall customer journey and focuses on accomplishing a specific goal for the customer. For example, a customer wants to change their address. This scenario is a Microjourney that starts with the customer's request and results in an outcome, where their address is changed in the company's records.</a:t>
          </a:r>
        </a:p>
      </dgm:t>
    </dgm:pt>
    <dgm:pt modelId="{2DACB37E-EB62-4F5D-89BD-A8454DA0E915}" type="parTrans" cxnId="{EE2AF951-52B8-47F3-98A8-E036DE9386AB}">
      <dgm:prSet/>
      <dgm:spPr/>
      <dgm:t>
        <a:bodyPr/>
        <a:lstStyle/>
        <a:p>
          <a:endParaRPr lang="en-US"/>
        </a:p>
      </dgm:t>
    </dgm:pt>
    <dgm:pt modelId="{7720C74B-21DA-469A-A7AF-1F8E92BEBE33}" type="sibTrans" cxnId="{EE2AF951-52B8-47F3-98A8-E036DE9386AB}">
      <dgm:prSet/>
      <dgm:spPr/>
      <dgm:t>
        <a:bodyPr/>
        <a:lstStyle/>
        <a:p>
          <a:endParaRPr lang="en-US"/>
        </a:p>
      </dgm:t>
    </dgm:pt>
    <dgm:pt modelId="{EA4757D1-1278-4926-B7EA-BE8CF25F24B5}">
      <dgm:prSet custT="1"/>
      <dgm:spPr/>
      <dgm:t>
        <a:bodyPr/>
        <a:lstStyle/>
        <a:p>
          <a:r>
            <a:rPr lang="en-US" sz="1800" b="1" dirty="0"/>
            <a:t>Personas and Channels</a:t>
          </a:r>
          <a:endParaRPr lang="en-US" sz="1800" dirty="0"/>
        </a:p>
      </dgm:t>
    </dgm:pt>
    <dgm:pt modelId="{5C0B62DC-940F-4AB7-8F8E-AD87D7D6A5A8}" type="parTrans" cxnId="{1DC0277F-A318-4999-9310-CC839D40639C}">
      <dgm:prSet/>
      <dgm:spPr/>
      <dgm:t>
        <a:bodyPr/>
        <a:lstStyle/>
        <a:p>
          <a:endParaRPr lang="en-US"/>
        </a:p>
      </dgm:t>
    </dgm:pt>
    <dgm:pt modelId="{9A3FF186-4ABF-4AC0-8118-76DAC51FEF81}" type="sibTrans" cxnId="{1DC0277F-A318-4999-9310-CC839D40639C}">
      <dgm:prSet/>
      <dgm:spPr/>
      <dgm:t>
        <a:bodyPr/>
        <a:lstStyle/>
        <a:p>
          <a:endParaRPr lang="en-US"/>
        </a:p>
      </dgm:t>
    </dgm:pt>
    <dgm:pt modelId="{E277C454-7A21-4D52-B91C-5647D3858499}">
      <dgm:prSet custT="1"/>
      <dgm:spPr/>
      <dgm:t>
        <a:bodyPr/>
        <a:lstStyle/>
        <a:p>
          <a:r>
            <a:rPr lang="en-US" sz="1600" b="1" dirty="0"/>
            <a:t>Personas</a:t>
          </a:r>
          <a:r>
            <a:rPr lang="en-US" sz="1600" dirty="0"/>
            <a:t> determine who interacts with the application, and </a:t>
          </a:r>
          <a:r>
            <a:rPr lang="en-US" sz="1600" b="1" dirty="0"/>
            <a:t>channels </a:t>
          </a:r>
          <a:r>
            <a:rPr lang="en-US" sz="1600" dirty="0"/>
            <a:t>determine how these individuals interact with the application. For example, a persona could be a customer or a company employee, and a channel could be a web portal or a chatbot. An application can have multiple personas and multiple channels.</a:t>
          </a:r>
        </a:p>
      </dgm:t>
    </dgm:pt>
    <dgm:pt modelId="{0C9B1BFD-1386-4AFF-BA76-E94128883A4E}" type="parTrans" cxnId="{F55F6E35-7384-4DBD-AECB-F4D893560E97}">
      <dgm:prSet/>
      <dgm:spPr/>
      <dgm:t>
        <a:bodyPr/>
        <a:lstStyle/>
        <a:p>
          <a:endParaRPr lang="en-US"/>
        </a:p>
      </dgm:t>
    </dgm:pt>
    <dgm:pt modelId="{7B3DE8F8-01CC-4254-9402-51C2183E83ED}" type="sibTrans" cxnId="{F55F6E35-7384-4DBD-AECB-F4D893560E97}">
      <dgm:prSet/>
      <dgm:spPr/>
      <dgm:t>
        <a:bodyPr/>
        <a:lstStyle/>
        <a:p>
          <a:endParaRPr lang="en-US"/>
        </a:p>
      </dgm:t>
    </dgm:pt>
    <dgm:pt modelId="{440D0303-03D9-488E-9DAE-0B3D31B9DDCC}">
      <dgm:prSet custT="1"/>
      <dgm:spPr/>
      <dgm:t>
        <a:bodyPr/>
        <a:lstStyle/>
        <a:p>
          <a:r>
            <a:rPr lang="en-US" sz="1800" b="1" i="0" dirty="0"/>
            <a:t>Data and Interfaces</a:t>
          </a:r>
          <a:endParaRPr lang="en-US" sz="1800" dirty="0"/>
        </a:p>
      </dgm:t>
    </dgm:pt>
    <dgm:pt modelId="{AA2AEE22-EC74-41AD-AC9E-4F25CEC67158}" type="parTrans" cxnId="{C9E96B90-DD62-42F8-8683-6678854E9809}">
      <dgm:prSet/>
      <dgm:spPr/>
      <dgm:t>
        <a:bodyPr/>
        <a:lstStyle/>
        <a:p>
          <a:endParaRPr lang="en-US"/>
        </a:p>
      </dgm:t>
    </dgm:pt>
    <dgm:pt modelId="{6B100F46-4BC5-4F31-A3AB-542C8E7EC8C3}" type="sibTrans" cxnId="{C9E96B90-DD62-42F8-8683-6678854E9809}">
      <dgm:prSet/>
      <dgm:spPr/>
      <dgm:t>
        <a:bodyPr/>
        <a:lstStyle/>
        <a:p>
          <a:endParaRPr lang="en-US"/>
        </a:p>
      </dgm:t>
    </dgm:pt>
    <dgm:pt modelId="{ED7F2E4A-F7FF-4138-834E-67468CC64781}">
      <dgm:prSet custT="1"/>
      <dgm:spPr/>
      <dgm:t>
        <a:bodyPr/>
        <a:lstStyle/>
        <a:p>
          <a:r>
            <a:rPr lang="en-US" sz="1600" b="1" i="0" dirty="0"/>
            <a:t>Data</a:t>
          </a:r>
          <a:r>
            <a:rPr lang="en-US" sz="1600" b="0" i="0" dirty="0"/>
            <a:t> is the information that the Microjourney interacts with to accomplish the customer's goal, and the </a:t>
          </a:r>
          <a:r>
            <a:rPr lang="en-US" sz="1600" b="1" i="0" dirty="0"/>
            <a:t>interface</a:t>
          </a:r>
          <a:r>
            <a:rPr lang="en-US" sz="1600" b="0" i="0" dirty="0"/>
            <a:t> defines where the data comes from or where it is persisted. An application can interact with multiple types of data,</a:t>
          </a:r>
          <a:r>
            <a:rPr lang="en-US" sz="1600" b="1" i="0" dirty="0"/>
            <a:t> </a:t>
          </a:r>
          <a:r>
            <a:rPr lang="en-US" sz="1600" b="0" i="0" dirty="0"/>
            <a:t>and data can employ multiple interfaces.  </a:t>
          </a:r>
          <a:r>
            <a:rPr lang="en-US" sz="1300" b="0" i="0" dirty="0"/>
            <a:t> </a:t>
          </a:r>
          <a:br>
            <a:rPr lang="en-US" sz="1300" dirty="0"/>
          </a:br>
          <a:endParaRPr lang="en-US" sz="1300" dirty="0"/>
        </a:p>
      </dgm:t>
    </dgm:pt>
    <dgm:pt modelId="{ADF3B8EA-CED0-4789-99CD-9FBE75BFE9BC}" type="parTrans" cxnId="{95C0FEB9-167C-4730-99F8-01BB284D5983}">
      <dgm:prSet/>
      <dgm:spPr/>
      <dgm:t>
        <a:bodyPr/>
        <a:lstStyle/>
        <a:p>
          <a:endParaRPr lang="en-US"/>
        </a:p>
      </dgm:t>
    </dgm:pt>
    <dgm:pt modelId="{7A7EDA83-CAEE-4035-AD03-128979A0F873}" type="sibTrans" cxnId="{95C0FEB9-167C-4730-99F8-01BB284D5983}">
      <dgm:prSet/>
      <dgm:spPr/>
      <dgm:t>
        <a:bodyPr/>
        <a:lstStyle/>
        <a:p>
          <a:endParaRPr lang="en-US"/>
        </a:p>
      </dgm:t>
    </dgm:pt>
    <dgm:pt modelId="{202D59E9-B088-4E49-82E6-59C4FED1AC5C}" type="pres">
      <dgm:prSet presAssocID="{80144110-5CB3-49C6-B7D1-6E3DC1D6D21E}" presName="vert0" presStyleCnt="0">
        <dgm:presLayoutVars>
          <dgm:dir/>
          <dgm:animOne val="branch"/>
          <dgm:animLvl val="lvl"/>
        </dgm:presLayoutVars>
      </dgm:prSet>
      <dgm:spPr/>
    </dgm:pt>
    <dgm:pt modelId="{D3DD0DC8-78D0-4410-8B09-1D43E11B6CC2}" type="pres">
      <dgm:prSet presAssocID="{126AF31D-7963-4ED9-95F9-410F961478C6}" presName="thickLine" presStyleLbl="alignNode1" presStyleIdx="0" presStyleCnt="6"/>
      <dgm:spPr/>
    </dgm:pt>
    <dgm:pt modelId="{97A24D36-0E29-4F30-834C-0C57C711C5FC}" type="pres">
      <dgm:prSet presAssocID="{126AF31D-7963-4ED9-95F9-410F961478C6}" presName="horz1" presStyleCnt="0"/>
      <dgm:spPr/>
    </dgm:pt>
    <dgm:pt modelId="{58E120AE-4859-42C1-80AA-4096E2E10A2F}" type="pres">
      <dgm:prSet presAssocID="{126AF31D-7963-4ED9-95F9-410F961478C6}" presName="tx1" presStyleLbl="revTx" presStyleIdx="0" presStyleCnt="6"/>
      <dgm:spPr/>
    </dgm:pt>
    <dgm:pt modelId="{E08FB3A9-56B3-4AEC-AF17-A338C8917506}" type="pres">
      <dgm:prSet presAssocID="{126AF31D-7963-4ED9-95F9-410F961478C6}" presName="vert1" presStyleCnt="0"/>
      <dgm:spPr/>
    </dgm:pt>
    <dgm:pt modelId="{0821924C-CB5A-47E8-B0D4-B10381EF03EA}" type="pres">
      <dgm:prSet presAssocID="{5C4F207B-84AB-4D28-8D8D-09AC963DEC58}" presName="thickLine" presStyleLbl="alignNode1" presStyleIdx="1" presStyleCnt="6"/>
      <dgm:spPr/>
    </dgm:pt>
    <dgm:pt modelId="{FC37EDCD-9F0C-4F52-B653-85A5A62C6207}" type="pres">
      <dgm:prSet presAssocID="{5C4F207B-84AB-4D28-8D8D-09AC963DEC58}" presName="horz1" presStyleCnt="0"/>
      <dgm:spPr/>
    </dgm:pt>
    <dgm:pt modelId="{DC1DF601-5594-4D73-8052-28A4B9D1E24D}" type="pres">
      <dgm:prSet presAssocID="{5C4F207B-84AB-4D28-8D8D-09AC963DEC58}" presName="tx1" presStyleLbl="revTx" presStyleIdx="1" presStyleCnt="6" custScaleY="147728"/>
      <dgm:spPr/>
    </dgm:pt>
    <dgm:pt modelId="{89618A0C-AD85-4108-A883-22DCDB42590B}" type="pres">
      <dgm:prSet presAssocID="{5C4F207B-84AB-4D28-8D8D-09AC963DEC58}" presName="vert1" presStyleCnt="0"/>
      <dgm:spPr/>
    </dgm:pt>
    <dgm:pt modelId="{E466AEC7-D5A5-461E-96F8-385D05B63286}" type="pres">
      <dgm:prSet presAssocID="{EA4757D1-1278-4926-B7EA-BE8CF25F24B5}" presName="thickLine" presStyleLbl="alignNode1" presStyleIdx="2" presStyleCnt="6"/>
      <dgm:spPr/>
    </dgm:pt>
    <dgm:pt modelId="{69E0D02C-6568-46F0-8F95-42FECFA18A0A}" type="pres">
      <dgm:prSet presAssocID="{EA4757D1-1278-4926-B7EA-BE8CF25F24B5}" presName="horz1" presStyleCnt="0"/>
      <dgm:spPr/>
    </dgm:pt>
    <dgm:pt modelId="{DAB98299-699B-4E04-B675-17AA1BCF0266}" type="pres">
      <dgm:prSet presAssocID="{EA4757D1-1278-4926-B7EA-BE8CF25F24B5}" presName="tx1" presStyleLbl="revTx" presStyleIdx="2" presStyleCnt="6" custLinFactNeighborX="334" custLinFactNeighborY="32033"/>
      <dgm:spPr/>
    </dgm:pt>
    <dgm:pt modelId="{4C494419-663D-4A01-8111-2ECAFC4C02E7}" type="pres">
      <dgm:prSet presAssocID="{EA4757D1-1278-4926-B7EA-BE8CF25F24B5}" presName="vert1" presStyleCnt="0"/>
      <dgm:spPr/>
    </dgm:pt>
    <dgm:pt modelId="{0734408B-D98D-4727-A693-59693574ABA4}" type="pres">
      <dgm:prSet presAssocID="{E277C454-7A21-4D52-B91C-5647D3858499}" presName="thickLine" presStyleLbl="alignNode1" presStyleIdx="3" presStyleCnt="6"/>
      <dgm:spPr/>
    </dgm:pt>
    <dgm:pt modelId="{D718BCB4-8355-4C51-992D-938116E1B182}" type="pres">
      <dgm:prSet presAssocID="{E277C454-7A21-4D52-B91C-5647D3858499}" presName="horz1" presStyleCnt="0"/>
      <dgm:spPr/>
    </dgm:pt>
    <dgm:pt modelId="{F98E99EC-AE14-4591-AC78-4BD4F68C934B}" type="pres">
      <dgm:prSet presAssocID="{E277C454-7A21-4D52-B91C-5647D3858499}" presName="tx1" presStyleLbl="revTx" presStyleIdx="3" presStyleCnt="6" custScaleY="137457"/>
      <dgm:spPr/>
    </dgm:pt>
    <dgm:pt modelId="{8588B529-0D4C-4817-8276-4403923BC947}" type="pres">
      <dgm:prSet presAssocID="{E277C454-7A21-4D52-B91C-5647D3858499}" presName="vert1" presStyleCnt="0"/>
      <dgm:spPr/>
    </dgm:pt>
    <dgm:pt modelId="{0ECA1E31-BB6E-4BDD-BECC-67238E729692}" type="pres">
      <dgm:prSet presAssocID="{440D0303-03D9-488E-9DAE-0B3D31B9DDCC}" presName="thickLine" presStyleLbl="alignNode1" presStyleIdx="4" presStyleCnt="6"/>
      <dgm:spPr/>
    </dgm:pt>
    <dgm:pt modelId="{A277E37C-57EB-420E-8C1E-FA28A34340FC}" type="pres">
      <dgm:prSet presAssocID="{440D0303-03D9-488E-9DAE-0B3D31B9DDCC}" presName="horz1" presStyleCnt="0"/>
      <dgm:spPr/>
    </dgm:pt>
    <dgm:pt modelId="{A7268C0C-C624-4C5D-8FAD-963B10297587}" type="pres">
      <dgm:prSet presAssocID="{440D0303-03D9-488E-9DAE-0B3D31B9DDCC}" presName="tx1" presStyleLbl="revTx" presStyleIdx="4" presStyleCnt="6"/>
      <dgm:spPr/>
    </dgm:pt>
    <dgm:pt modelId="{63BF949B-048C-42C5-9B51-DCA731271CA2}" type="pres">
      <dgm:prSet presAssocID="{440D0303-03D9-488E-9DAE-0B3D31B9DDCC}" presName="vert1" presStyleCnt="0"/>
      <dgm:spPr/>
    </dgm:pt>
    <dgm:pt modelId="{3C21B956-2D30-4FEB-B3BF-F68882249346}" type="pres">
      <dgm:prSet presAssocID="{ED7F2E4A-F7FF-4138-834E-67468CC64781}" presName="thickLine" presStyleLbl="alignNode1" presStyleIdx="5" presStyleCnt="6"/>
      <dgm:spPr/>
    </dgm:pt>
    <dgm:pt modelId="{C571B63C-2653-4DF9-80A3-9F33895EFE17}" type="pres">
      <dgm:prSet presAssocID="{ED7F2E4A-F7FF-4138-834E-67468CC64781}" presName="horz1" presStyleCnt="0"/>
      <dgm:spPr/>
    </dgm:pt>
    <dgm:pt modelId="{931F9A73-350B-4CED-827C-29F01F5F0DA5}" type="pres">
      <dgm:prSet presAssocID="{ED7F2E4A-F7FF-4138-834E-67468CC64781}" presName="tx1" presStyleLbl="revTx" presStyleIdx="5" presStyleCnt="6"/>
      <dgm:spPr/>
    </dgm:pt>
    <dgm:pt modelId="{90C3192F-41B2-440B-9E35-CA5696A36284}" type="pres">
      <dgm:prSet presAssocID="{ED7F2E4A-F7FF-4138-834E-67468CC64781}" presName="vert1" presStyleCnt="0"/>
      <dgm:spPr/>
    </dgm:pt>
  </dgm:ptLst>
  <dgm:cxnLst>
    <dgm:cxn modelId="{F55F6E35-7384-4DBD-AECB-F4D893560E97}" srcId="{80144110-5CB3-49C6-B7D1-6E3DC1D6D21E}" destId="{E277C454-7A21-4D52-B91C-5647D3858499}" srcOrd="3" destOrd="0" parTransId="{0C9B1BFD-1386-4AFF-BA76-E94128883A4E}" sibTransId="{7B3DE8F8-01CC-4254-9402-51C2183E83ED}"/>
    <dgm:cxn modelId="{2641B843-759B-4981-B235-F9E01732B08C}" srcId="{80144110-5CB3-49C6-B7D1-6E3DC1D6D21E}" destId="{126AF31D-7963-4ED9-95F9-410F961478C6}" srcOrd="0" destOrd="0" parTransId="{A4FE1980-0185-47FF-A8DF-FEE9F2E9E9AF}" sibTransId="{79A833C2-465C-466D-AA4F-7ED4835AF9D1}"/>
    <dgm:cxn modelId="{9D5B4447-3B1F-46CC-B2CC-02E3651F1BD5}" type="presOf" srcId="{126AF31D-7963-4ED9-95F9-410F961478C6}" destId="{58E120AE-4859-42C1-80AA-4096E2E10A2F}" srcOrd="0" destOrd="0" presId="urn:microsoft.com/office/officeart/2008/layout/LinedList"/>
    <dgm:cxn modelId="{EE2AF951-52B8-47F3-98A8-E036DE9386AB}" srcId="{80144110-5CB3-49C6-B7D1-6E3DC1D6D21E}" destId="{5C4F207B-84AB-4D28-8D8D-09AC963DEC58}" srcOrd="1" destOrd="0" parTransId="{2DACB37E-EB62-4F5D-89BD-A8454DA0E915}" sibTransId="{7720C74B-21DA-469A-A7AF-1F8E92BEBE33}"/>
    <dgm:cxn modelId="{AE046279-9FB2-4237-A95E-48A2B1BA837C}" type="presOf" srcId="{ED7F2E4A-F7FF-4138-834E-67468CC64781}" destId="{931F9A73-350B-4CED-827C-29F01F5F0DA5}" srcOrd="0" destOrd="0" presId="urn:microsoft.com/office/officeart/2008/layout/LinedList"/>
    <dgm:cxn modelId="{473BA17A-C7DE-4CEF-97D5-062F38A48D8B}" type="presOf" srcId="{E277C454-7A21-4D52-B91C-5647D3858499}" destId="{F98E99EC-AE14-4591-AC78-4BD4F68C934B}" srcOrd="0" destOrd="0" presId="urn:microsoft.com/office/officeart/2008/layout/LinedList"/>
    <dgm:cxn modelId="{1DC0277F-A318-4999-9310-CC839D40639C}" srcId="{80144110-5CB3-49C6-B7D1-6E3DC1D6D21E}" destId="{EA4757D1-1278-4926-B7EA-BE8CF25F24B5}" srcOrd="2" destOrd="0" parTransId="{5C0B62DC-940F-4AB7-8F8E-AD87D7D6A5A8}" sibTransId="{9A3FF186-4ABF-4AC0-8118-76DAC51FEF81}"/>
    <dgm:cxn modelId="{C9E96B90-DD62-42F8-8683-6678854E9809}" srcId="{80144110-5CB3-49C6-B7D1-6E3DC1D6D21E}" destId="{440D0303-03D9-488E-9DAE-0B3D31B9DDCC}" srcOrd="4" destOrd="0" parTransId="{AA2AEE22-EC74-41AD-AC9E-4F25CEC67158}" sibTransId="{6B100F46-4BC5-4F31-A3AB-542C8E7EC8C3}"/>
    <dgm:cxn modelId="{D62914AD-6FC3-41E2-844F-59D1605CAB2D}" type="presOf" srcId="{440D0303-03D9-488E-9DAE-0B3D31B9DDCC}" destId="{A7268C0C-C624-4C5D-8FAD-963B10297587}" srcOrd="0" destOrd="0" presId="urn:microsoft.com/office/officeart/2008/layout/LinedList"/>
    <dgm:cxn modelId="{737AB4B3-4C94-4F6B-9976-7FF287B5E7FD}" type="presOf" srcId="{EA4757D1-1278-4926-B7EA-BE8CF25F24B5}" destId="{DAB98299-699B-4E04-B675-17AA1BCF0266}" srcOrd="0" destOrd="0" presId="urn:microsoft.com/office/officeart/2008/layout/LinedList"/>
    <dgm:cxn modelId="{95C0FEB9-167C-4730-99F8-01BB284D5983}" srcId="{80144110-5CB3-49C6-B7D1-6E3DC1D6D21E}" destId="{ED7F2E4A-F7FF-4138-834E-67468CC64781}" srcOrd="5" destOrd="0" parTransId="{ADF3B8EA-CED0-4789-99CD-9FBE75BFE9BC}" sibTransId="{7A7EDA83-CAEE-4035-AD03-128979A0F873}"/>
    <dgm:cxn modelId="{DF16F4D9-4AE4-4E9B-958D-251FB2E31D99}" type="presOf" srcId="{80144110-5CB3-49C6-B7D1-6E3DC1D6D21E}" destId="{202D59E9-B088-4E49-82E6-59C4FED1AC5C}" srcOrd="0" destOrd="0" presId="urn:microsoft.com/office/officeart/2008/layout/LinedList"/>
    <dgm:cxn modelId="{1CE2EEE8-98BF-44C5-AD0F-4265256FE092}" type="presOf" srcId="{5C4F207B-84AB-4D28-8D8D-09AC963DEC58}" destId="{DC1DF601-5594-4D73-8052-28A4B9D1E24D}" srcOrd="0" destOrd="0" presId="urn:microsoft.com/office/officeart/2008/layout/LinedList"/>
    <dgm:cxn modelId="{847D8514-90AE-4B6E-8F99-632E00C97F32}" type="presParOf" srcId="{202D59E9-B088-4E49-82E6-59C4FED1AC5C}" destId="{D3DD0DC8-78D0-4410-8B09-1D43E11B6CC2}" srcOrd="0" destOrd="0" presId="urn:microsoft.com/office/officeart/2008/layout/LinedList"/>
    <dgm:cxn modelId="{B2A91975-29C1-4AE3-A6A5-BE375BAADB7E}" type="presParOf" srcId="{202D59E9-B088-4E49-82E6-59C4FED1AC5C}" destId="{97A24D36-0E29-4F30-834C-0C57C711C5FC}" srcOrd="1" destOrd="0" presId="urn:microsoft.com/office/officeart/2008/layout/LinedList"/>
    <dgm:cxn modelId="{0E8078D4-AAD1-4397-8B35-DD600508F07C}" type="presParOf" srcId="{97A24D36-0E29-4F30-834C-0C57C711C5FC}" destId="{58E120AE-4859-42C1-80AA-4096E2E10A2F}" srcOrd="0" destOrd="0" presId="urn:microsoft.com/office/officeart/2008/layout/LinedList"/>
    <dgm:cxn modelId="{222D8C34-D944-41C6-A971-AF967D7E469D}" type="presParOf" srcId="{97A24D36-0E29-4F30-834C-0C57C711C5FC}" destId="{E08FB3A9-56B3-4AEC-AF17-A338C8917506}" srcOrd="1" destOrd="0" presId="urn:microsoft.com/office/officeart/2008/layout/LinedList"/>
    <dgm:cxn modelId="{0B41F38C-D705-4A13-9BB0-2E7BD4164FEF}" type="presParOf" srcId="{202D59E9-B088-4E49-82E6-59C4FED1AC5C}" destId="{0821924C-CB5A-47E8-B0D4-B10381EF03EA}" srcOrd="2" destOrd="0" presId="urn:microsoft.com/office/officeart/2008/layout/LinedList"/>
    <dgm:cxn modelId="{05908309-5CB2-4674-9DD3-AD85E41DDA27}" type="presParOf" srcId="{202D59E9-B088-4E49-82E6-59C4FED1AC5C}" destId="{FC37EDCD-9F0C-4F52-B653-85A5A62C6207}" srcOrd="3" destOrd="0" presId="urn:microsoft.com/office/officeart/2008/layout/LinedList"/>
    <dgm:cxn modelId="{09704891-EDA5-4377-B06E-09C334230ACC}" type="presParOf" srcId="{FC37EDCD-9F0C-4F52-B653-85A5A62C6207}" destId="{DC1DF601-5594-4D73-8052-28A4B9D1E24D}" srcOrd="0" destOrd="0" presId="urn:microsoft.com/office/officeart/2008/layout/LinedList"/>
    <dgm:cxn modelId="{583F74FB-E867-43B2-9596-2090AD8EB7EC}" type="presParOf" srcId="{FC37EDCD-9F0C-4F52-B653-85A5A62C6207}" destId="{89618A0C-AD85-4108-A883-22DCDB42590B}" srcOrd="1" destOrd="0" presId="urn:microsoft.com/office/officeart/2008/layout/LinedList"/>
    <dgm:cxn modelId="{E83DBE38-5EA8-4E13-A6B3-67FDF897BBD3}" type="presParOf" srcId="{202D59E9-B088-4E49-82E6-59C4FED1AC5C}" destId="{E466AEC7-D5A5-461E-96F8-385D05B63286}" srcOrd="4" destOrd="0" presId="urn:microsoft.com/office/officeart/2008/layout/LinedList"/>
    <dgm:cxn modelId="{56482D5C-2582-4F24-871C-4259AAD53748}" type="presParOf" srcId="{202D59E9-B088-4E49-82E6-59C4FED1AC5C}" destId="{69E0D02C-6568-46F0-8F95-42FECFA18A0A}" srcOrd="5" destOrd="0" presId="urn:microsoft.com/office/officeart/2008/layout/LinedList"/>
    <dgm:cxn modelId="{56B65176-45B9-46BB-BF0D-FF0EE178E5F8}" type="presParOf" srcId="{69E0D02C-6568-46F0-8F95-42FECFA18A0A}" destId="{DAB98299-699B-4E04-B675-17AA1BCF0266}" srcOrd="0" destOrd="0" presId="urn:microsoft.com/office/officeart/2008/layout/LinedList"/>
    <dgm:cxn modelId="{DB065945-979F-43E9-BF6D-4E53786E459F}" type="presParOf" srcId="{69E0D02C-6568-46F0-8F95-42FECFA18A0A}" destId="{4C494419-663D-4A01-8111-2ECAFC4C02E7}" srcOrd="1" destOrd="0" presId="urn:microsoft.com/office/officeart/2008/layout/LinedList"/>
    <dgm:cxn modelId="{BB4AF7E7-65F9-4DD0-94B5-048D8A5F076F}" type="presParOf" srcId="{202D59E9-B088-4E49-82E6-59C4FED1AC5C}" destId="{0734408B-D98D-4727-A693-59693574ABA4}" srcOrd="6" destOrd="0" presId="urn:microsoft.com/office/officeart/2008/layout/LinedList"/>
    <dgm:cxn modelId="{B8F55926-3A98-42EB-8E97-1254EE69F05A}" type="presParOf" srcId="{202D59E9-B088-4E49-82E6-59C4FED1AC5C}" destId="{D718BCB4-8355-4C51-992D-938116E1B182}" srcOrd="7" destOrd="0" presId="urn:microsoft.com/office/officeart/2008/layout/LinedList"/>
    <dgm:cxn modelId="{BC37C827-48D1-4F39-AAA6-698B9D0A0BE1}" type="presParOf" srcId="{D718BCB4-8355-4C51-992D-938116E1B182}" destId="{F98E99EC-AE14-4591-AC78-4BD4F68C934B}" srcOrd="0" destOrd="0" presId="urn:microsoft.com/office/officeart/2008/layout/LinedList"/>
    <dgm:cxn modelId="{FBD56E09-C352-48A5-AD3D-153CCC66DEEC}" type="presParOf" srcId="{D718BCB4-8355-4C51-992D-938116E1B182}" destId="{8588B529-0D4C-4817-8276-4403923BC947}" srcOrd="1" destOrd="0" presId="urn:microsoft.com/office/officeart/2008/layout/LinedList"/>
    <dgm:cxn modelId="{C142BC9D-0CD1-4F0D-857A-E4C8E829793D}" type="presParOf" srcId="{202D59E9-B088-4E49-82E6-59C4FED1AC5C}" destId="{0ECA1E31-BB6E-4BDD-BECC-67238E729692}" srcOrd="8" destOrd="0" presId="urn:microsoft.com/office/officeart/2008/layout/LinedList"/>
    <dgm:cxn modelId="{F2D65C7E-53D7-4C74-85DB-63D2B4BA2C8A}" type="presParOf" srcId="{202D59E9-B088-4E49-82E6-59C4FED1AC5C}" destId="{A277E37C-57EB-420E-8C1E-FA28A34340FC}" srcOrd="9" destOrd="0" presId="urn:microsoft.com/office/officeart/2008/layout/LinedList"/>
    <dgm:cxn modelId="{1C8C9C5D-8FD8-4B14-AFAF-64CB3D172835}" type="presParOf" srcId="{A277E37C-57EB-420E-8C1E-FA28A34340FC}" destId="{A7268C0C-C624-4C5D-8FAD-963B10297587}" srcOrd="0" destOrd="0" presId="urn:microsoft.com/office/officeart/2008/layout/LinedList"/>
    <dgm:cxn modelId="{89692E64-82D8-4A8C-8DCD-29A7C50211D4}" type="presParOf" srcId="{A277E37C-57EB-420E-8C1E-FA28A34340FC}" destId="{63BF949B-048C-42C5-9B51-DCA731271CA2}" srcOrd="1" destOrd="0" presId="urn:microsoft.com/office/officeart/2008/layout/LinedList"/>
    <dgm:cxn modelId="{FFD98CA8-D8AB-4BA3-A068-C1120FE24959}" type="presParOf" srcId="{202D59E9-B088-4E49-82E6-59C4FED1AC5C}" destId="{3C21B956-2D30-4FEB-B3BF-F68882249346}" srcOrd="10" destOrd="0" presId="urn:microsoft.com/office/officeart/2008/layout/LinedList"/>
    <dgm:cxn modelId="{EA65AE4D-9B72-44F9-8E3D-2535E6F5AFAC}" type="presParOf" srcId="{202D59E9-B088-4E49-82E6-59C4FED1AC5C}" destId="{C571B63C-2653-4DF9-80A3-9F33895EFE17}" srcOrd="11" destOrd="0" presId="urn:microsoft.com/office/officeart/2008/layout/LinedList"/>
    <dgm:cxn modelId="{AC94F05F-08CA-46C3-A04B-FEC4C347DF39}" type="presParOf" srcId="{C571B63C-2653-4DF9-80A3-9F33895EFE17}" destId="{931F9A73-350B-4CED-827C-29F01F5F0DA5}" srcOrd="0" destOrd="0" presId="urn:microsoft.com/office/officeart/2008/layout/LinedList"/>
    <dgm:cxn modelId="{58B92179-654A-4C17-88B5-1DD585743298}" type="presParOf" srcId="{C571B63C-2653-4DF9-80A3-9F33895EFE17}" destId="{90C3192F-41B2-440B-9E35-CA5696A362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D0DC8-78D0-4410-8B09-1D43E11B6CC2}">
      <dsp:nvSpPr>
        <dsp:cNvPr id="0" name=""/>
        <dsp:cNvSpPr/>
      </dsp:nvSpPr>
      <dsp:spPr>
        <a:xfrm>
          <a:off x="0" y="382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120AE-4859-42C1-80AA-4096E2E10A2F}">
      <dsp:nvSpPr>
        <dsp:cNvPr id="0" name=""/>
        <dsp:cNvSpPr/>
      </dsp:nvSpPr>
      <dsp:spPr>
        <a:xfrm>
          <a:off x="0" y="3828"/>
          <a:ext cx="6900512" cy="83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Microjourneys</a:t>
          </a:r>
        </a:p>
      </dsp:txBody>
      <dsp:txXfrm>
        <a:off x="0" y="3828"/>
        <a:ext cx="6900512" cy="839528"/>
      </dsp:txXfrm>
    </dsp:sp>
    <dsp:sp modelId="{0821924C-CB5A-47E8-B0D4-B10381EF03EA}">
      <dsp:nvSpPr>
        <dsp:cNvPr id="0" name=""/>
        <dsp:cNvSpPr/>
      </dsp:nvSpPr>
      <dsp:spPr>
        <a:xfrm>
          <a:off x="0" y="843356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DF601-5594-4D73-8052-28A4B9D1E24D}">
      <dsp:nvSpPr>
        <dsp:cNvPr id="0" name=""/>
        <dsp:cNvSpPr/>
      </dsp:nvSpPr>
      <dsp:spPr>
        <a:xfrm>
          <a:off x="0" y="843356"/>
          <a:ext cx="6893773" cy="1240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 Microjourney </a:t>
          </a:r>
          <a:r>
            <a:rPr lang="en-US" sz="1600" kern="1200" dirty="0"/>
            <a:t>is a small part of the overall customer journey and focuses on accomplishing a specific goal for the customer. For example, a customer wants to change their address. This scenario is a Microjourney that starts with the customer's request and results in an outcome, where their address is changed in the company's records.</a:t>
          </a:r>
        </a:p>
      </dsp:txBody>
      <dsp:txXfrm>
        <a:off x="0" y="843356"/>
        <a:ext cx="6893773" cy="1240217"/>
      </dsp:txXfrm>
    </dsp:sp>
    <dsp:sp modelId="{E466AEC7-D5A5-461E-96F8-385D05B63286}">
      <dsp:nvSpPr>
        <dsp:cNvPr id="0" name=""/>
        <dsp:cNvSpPr/>
      </dsp:nvSpPr>
      <dsp:spPr>
        <a:xfrm>
          <a:off x="0" y="208357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98299-699B-4E04-B675-17AA1BCF0266}">
      <dsp:nvSpPr>
        <dsp:cNvPr id="0" name=""/>
        <dsp:cNvSpPr/>
      </dsp:nvSpPr>
      <dsp:spPr>
        <a:xfrm>
          <a:off x="0" y="2352500"/>
          <a:ext cx="6900512" cy="83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Personas and Channels</a:t>
          </a:r>
          <a:endParaRPr lang="en-US" sz="1800" kern="1200" dirty="0"/>
        </a:p>
      </dsp:txBody>
      <dsp:txXfrm>
        <a:off x="0" y="2352500"/>
        <a:ext cx="6900512" cy="839528"/>
      </dsp:txXfrm>
    </dsp:sp>
    <dsp:sp modelId="{0734408B-D98D-4727-A693-59693574ABA4}">
      <dsp:nvSpPr>
        <dsp:cNvPr id="0" name=""/>
        <dsp:cNvSpPr/>
      </dsp:nvSpPr>
      <dsp:spPr>
        <a:xfrm>
          <a:off x="0" y="292310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E99EC-AE14-4591-AC78-4BD4F68C934B}">
      <dsp:nvSpPr>
        <dsp:cNvPr id="0" name=""/>
        <dsp:cNvSpPr/>
      </dsp:nvSpPr>
      <dsp:spPr>
        <a:xfrm>
          <a:off x="0" y="2923102"/>
          <a:ext cx="6893773" cy="1153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Personas</a:t>
          </a:r>
          <a:r>
            <a:rPr lang="en-US" sz="1600" kern="1200" dirty="0"/>
            <a:t> determine who interacts with the application, and </a:t>
          </a:r>
          <a:r>
            <a:rPr lang="en-US" sz="1600" b="1" kern="1200" dirty="0"/>
            <a:t>channels </a:t>
          </a:r>
          <a:r>
            <a:rPr lang="en-US" sz="1600" kern="1200" dirty="0"/>
            <a:t>determine how these individuals interact with the application. For example, a persona could be a customer or a company employee, and a channel could be a web portal or a chatbot. An application can have multiple personas and multiple channels.</a:t>
          </a:r>
        </a:p>
      </dsp:txBody>
      <dsp:txXfrm>
        <a:off x="0" y="2923102"/>
        <a:ext cx="6893773" cy="1153990"/>
      </dsp:txXfrm>
    </dsp:sp>
    <dsp:sp modelId="{0ECA1E31-BB6E-4BDD-BECC-67238E729692}">
      <dsp:nvSpPr>
        <dsp:cNvPr id="0" name=""/>
        <dsp:cNvSpPr/>
      </dsp:nvSpPr>
      <dsp:spPr>
        <a:xfrm>
          <a:off x="0" y="4077093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68C0C-C624-4C5D-8FAD-963B10297587}">
      <dsp:nvSpPr>
        <dsp:cNvPr id="0" name=""/>
        <dsp:cNvSpPr/>
      </dsp:nvSpPr>
      <dsp:spPr>
        <a:xfrm>
          <a:off x="0" y="4077093"/>
          <a:ext cx="6900512" cy="83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Data and Interfaces</a:t>
          </a:r>
          <a:endParaRPr lang="en-US" sz="1800" kern="1200" dirty="0"/>
        </a:p>
      </dsp:txBody>
      <dsp:txXfrm>
        <a:off x="0" y="4077093"/>
        <a:ext cx="6900512" cy="839528"/>
      </dsp:txXfrm>
    </dsp:sp>
    <dsp:sp modelId="{3C21B956-2D30-4FEB-B3BF-F68882249346}">
      <dsp:nvSpPr>
        <dsp:cNvPr id="0" name=""/>
        <dsp:cNvSpPr/>
      </dsp:nvSpPr>
      <dsp:spPr>
        <a:xfrm>
          <a:off x="0" y="4916621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F9A73-350B-4CED-827C-29F01F5F0DA5}">
      <dsp:nvSpPr>
        <dsp:cNvPr id="0" name=""/>
        <dsp:cNvSpPr/>
      </dsp:nvSpPr>
      <dsp:spPr>
        <a:xfrm>
          <a:off x="0" y="4916621"/>
          <a:ext cx="6900512" cy="83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Data</a:t>
          </a:r>
          <a:r>
            <a:rPr lang="en-US" sz="1600" b="0" i="0" kern="1200" dirty="0"/>
            <a:t> is the information that the Microjourney interacts with to accomplish the customer's goal, and the </a:t>
          </a:r>
          <a:r>
            <a:rPr lang="en-US" sz="1600" b="1" i="0" kern="1200" dirty="0"/>
            <a:t>interface</a:t>
          </a:r>
          <a:r>
            <a:rPr lang="en-US" sz="1600" b="0" i="0" kern="1200" dirty="0"/>
            <a:t> defines where the data comes from or where it is persisted. An application can interact with multiple types of data,</a:t>
          </a:r>
          <a:r>
            <a:rPr lang="en-US" sz="1600" b="1" i="0" kern="1200" dirty="0"/>
            <a:t> </a:t>
          </a:r>
          <a:r>
            <a:rPr lang="en-US" sz="1600" b="0" i="0" kern="1200" dirty="0"/>
            <a:t>and data can employ multiple interfaces.  </a:t>
          </a:r>
          <a:r>
            <a:rPr lang="en-US" sz="1300" b="0" i="0" kern="1200" dirty="0"/>
            <a:t> </a:t>
          </a:r>
          <a:br>
            <a:rPr lang="en-US" sz="1300" kern="1200" dirty="0"/>
          </a:br>
          <a:endParaRPr lang="en-US" sz="1300" kern="1200" dirty="0"/>
        </a:p>
      </dsp:txBody>
      <dsp:txXfrm>
        <a:off x="0" y="4916621"/>
        <a:ext cx="6900512" cy="83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9B1-7B15-454E-A625-DDBAA06FC346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CA63D-990D-4650-BFDA-BF917AD04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78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4DFD0-59ED-417B-A955-C38200C6306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22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4DFD0-59ED-417B-A955-C38200C6306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5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AA6-2202-44B0-9C8B-B3006A7DA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C27BF-F009-4855-8E9D-970D1919C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15403-2602-45C8-96EF-48653337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144C-4D1C-46DE-98CA-1FBD258E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F3752-D410-42A1-A908-42757369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9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0AA3-BA71-400A-82F8-00DE041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F9595-7843-46E0-9039-BE2779E85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74E0-53C2-4B79-A0DB-718B269F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2B5A6-8F79-4145-88DD-FF86B36A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B689-76C7-471B-9BDF-E4DE3DBD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36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B297C-60F0-4C0D-8706-9B2A07155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60D5D-CEFA-47B4-B7AC-90355A283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530F2-1CAB-4097-A81D-C3CBA77EE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DEEE-69FB-4129-A8F2-568BE91E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3049-B04C-498B-9453-79571C5A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50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B4D3-EFC5-482A-813D-95028B28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372C-DCB2-4351-B6C2-711E61BE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69060-9D10-47E9-8996-1788C583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638B8-10F2-43C9-B097-348482FB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E441-D70B-47E4-BD22-FDF5CFFC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CAFF-A516-4DAC-B6F4-0A562106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53B1F-9F95-49D5-82D2-534D7DF0B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DA9D1-DB53-4D0F-95CF-B07E0AEC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836F-9A8F-4B0E-A337-B2B8BD80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B78C4-16BD-4D50-BBD6-FB899305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77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458D-85C0-4269-9E23-DF9A270D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BFC8-4380-47D8-9CA6-74ECD92F9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B5F5C-1C64-4F44-A668-F59F9864D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3C7E-6B3A-4F0E-AE53-C004CA51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9D09C-6D18-425A-A76A-159FE759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4817C-6FBD-4E5F-9D39-0EE5A8F3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1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5C42-F353-4918-9256-4DC77F72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18A3D-8A89-4345-BCBD-71822D4E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D5B85-96DE-493D-B4B7-A605B20F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ECC47-DADE-4653-93D9-5C687EDE8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6F95B-7611-4244-BF02-1A6CEE349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27A95-BB75-46EE-98CA-F5875495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1D871-B2C6-43A8-B925-45DD02E0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1C7DC-1D69-4F24-AFCD-E251FECD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54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9BF5-51DA-4C61-9193-AC657DD6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7A536-92AE-46E1-8471-AA6417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82C1F-2E22-4986-98B0-1BEAF6E3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BDE17-9E83-47EF-B805-04D14D62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78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D60D1-2025-4FA6-A353-9E9C629D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21183-493E-4A0C-B1FF-78ED1BED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65366-BF82-4241-97FE-84A92CC0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23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1A96-3E12-4883-815A-AECB1AB8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E4241-2970-45E8-A60B-E4B263945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B03FB-6EA6-453B-AE16-BF8551774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5B890-01EA-4C99-93F5-28214C6F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C10B0-E5AD-4097-891F-CA1156D9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672DA-63E5-4F7D-AF7F-C07069F5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71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A779-0CB9-42BE-BD0E-BA70753A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7BFFB-C72F-411C-94E2-DA0A9EEDA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545B3-7F69-4263-8509-5609AF763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9721-3BF9-4D48-A24C-1CA7CED0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7D42-ECAD-46F0-8240-930EFFCA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AA4E8-1EF7-4C7A-9EB5-1239C1CE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D12D6-3022-4A4D-A4C1-038DBE2C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36B47-D835-47E0-8197-84AFDB401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C433D-4CF6-4A40-B9F3-C4D5DA8F5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C19E-36DC-4A14-9003-76D018F732C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1E6A3-B3A1-451C-B1BD-E3029DE3E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FE299-84F4-4DE4-83CF-BE3862E8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DF387-8BD9-42FC-8B54-95130FEE3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42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ading glasses on a book">
            <a:extLst>
              <a:ext uri="{FF2B5EF4-FFF2-40B4-BE49-F238E27FC236}">
                <a16:creationId xmlns:a16="http://schemas.microsoft.com/office/drawing/2014/main" id="{E15A9D94-D22B-49D3-99EA-6C8D3459D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5"/>
          <a:stretch/>
        </p:blipFill>
        <p:spPr>
          <a:xfrm>
            <a:off x="-8" y="-7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A526-540F-4E35-A1AA-1E5DD537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Delivery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3466"/>
            <a:ext cx="5444264" cy="6374535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ild with glasses reading">
            <a:extLst>
              <a:ext uri="{FF2B5EF4-FFF2-40B4-BE49-F238E27FC236}">
                <a16:creationId xmlns:a16="http://schemas.microsoft.com/office/drawing/2014/main" id="{9E30D336-7DD3-4FDE-8C79-134A12850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r="24500" b="1"/>
          <a:stretch/>
        </p:blipFill>
        <p:spPr>
          <a:xfrm>
            <a:off x="20" y="647373"/>
            <a:ext cx="5280336" cy="6210629"/>
          </a:xfrm>
          <a:custGeom>
            <a:avLst/>
            <a:gdLst/>
            <a:ahLst/>
            <a:cxnLst/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832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Woman with headphones around neck seated on sofa, reading book on lap, with laptop and books to the side on sofa">
            <a:extLst>
              <a:ext uri="{FF2B5EF4-FFF2-40B4-BE49-F238E27FC236}">
                <a16:creationId xmlns:a16="http://schemas.microsoft.com/office/drawing/2014/main" id="{FCB1A5D7-8367-4F2E-88C0-F86B6D2D23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 r="-4" b="14532"/>
          <a:stretch/>
        </p:blipFill>
        <p:spPr>
          <a:xfrm>
            <a:off x="5506424" y="8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80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5E5AB-46FC-443D-BBCD-A36B25EC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Brief</a:t>
            </a:r>
            <a:endParaRPr lang="en-IN" sz="54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91C0842-FDF2-4F3D-9088-4C4EAF2D86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56488" y="549011"/>
          <a:ext cx="6900512" cy="5759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36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ild writing on notebook">
            <a:extLst>
              <a:ext uri="{FF2B5EF4-FFF2-40B4-BE49-F238E27FC236}">
                <a16:creationId xmlns:a16="http://schemas.microsoft.com/office/drawing/2014/main" id="{82DCDDC9-1952-4169-961E-405BBE1E9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r="1247" b="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AE3E9-016B-45C1-A0A0-6B3C488DD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099671"/>
            <a:ext cx="4972511" cy="336755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Learner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5C52-97DA-40C6-87B7-F8BFA1F7D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Actor’s Involved</a:t>
            </a:r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Students using laptop in a classroom">
            <a:extLst>
              <a:ext uri="{FF2B5EF4-FFF2-40B4-BE49-F238E27FC236}">
                <a16:creationId xmlns:a16="http://schemas.microsoft.com/office/drawing/2014/main" id="{ECFB6916-92DE-4815-A707-FE2F6CE1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r="24806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73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C8BA-9AE7-4C03-A135-77D9D85F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89" y="-169432"/>
            <a:ext cx="10515600" cy="1325563"/>
          </a:xfrm>
        </p:spPr>
        <p:txBody>
          <a:bodyPr/>
          <a:lstStyle/>
          <a:p>
            <a:r>
              <a:rPr lang="en-IN" sz="4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IN" dirty="0">
                <a:latin typeface="+mn-lt"/>
                <a:ea typeface="+mn-ea"/>
                <a:cs typeface="+mn-cs"/>
              </a:rPr>
              <a:t>ew</a:t>
            </a:r>
            <a:r>
              <a:rPr lang="en-IN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sz="4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IN" dirty="0">
                <a:latin typeface="+mn-lt"/>
                <a:ea typeface="+mn-ea"/>
                <a:cs typeface="+mn-cs"/>
              </a:rPr>
              <a:t>ser</a:t>
            </a:r>
            <a:r>
              <a:rPr lang="en-IN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sz="4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IN" dirty="0">
                <a:latin typeface="+mn-lt"/>
                <a:ea typeface="+mn-ea"/>
                <a:cs typeface="+mn-cs"/>
              </a:rPr>
              <a:t>low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B868C7-61E7-4962-BEE3-E774411294C5}"/>
              </a:ext>
            </a:extLst>
          </p:cNvPr>
          <p:cNvCxnSpPr>
            <a:cxnSpLocks/>
          </p:cNvCxnSpPr>
          <p:nvPr/>
        </p:nvCxnSpPr>
        <p:spPr>
          <a:xfrm>
            <a:off x="1785860" y="2571553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8D4F1A-0711-4DE5-9296-5C5EEA4FBC88}"/>
              </a:ext>
            </a:extLst>
          </p:cNvPr>
          <p:cNvCxnSpPr>
            <a:cxnSpLocks/>
          </p:cNvCxnSpPr>
          <p:nvPr/>
        </p:nvCxnSpPr>
        <p:spPr>
          <a:xfrm>
            <a:off x="3907499" y="2524278"/>
            <a:ext cx="1036290" cy="7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9AF84C-D039-44BB-A987-94A979EAD678}"/>
              </a:ext>
            </a:extLst>
          </p:cNvPr>
          <p:cNvCxnSpPr>
            <a:cxnSpLocks/>
          </p:cNvCxnSpPr>
          <p:nvPr/>
        </p:nvCxnSpPr>
        <p:spPr>
          <a:xfrm>
            <a:off x="6185661" y="2519975"/>
            <a:ext cx="5146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66B314-810B-4303-B8E7-0788D3104B5E}"/>
              </a:ext>
            </a:extLst>
          </p:cNvPr>
          <p:cNvCxnSpPr>
            <a:cxnSpLocks/>
          </p:cNvCxnSpPr>
          <p:nvPr/>
        </p:nvCxnSpPr>
        <p:spPr>
          <a:xfrm>
            <a:off x="7968344" y="2532185"/>
            <a:ext cx="731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143DD9-3AF2-4B35-B0C9-10EE57E93545}"/>
              </a:ext>
            </a:extLst>
          </p:cNvPr>
          <p:cNvCxnSpPr>
            <a:cxnSpLocks/>
          </p:cNvCxnSpPr>
          <p:nvPr/>
        </p:nvCxnSpPr>
        <p:spPr>
          <a:xfrm>
            <a:off x="9831205" y="2487536"/>
            <a:ext cx="7250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85EFF9-FAD7-4D2E-BA89-9EB6100CDFBC}"/>
              </a:ext>
            </a:extLst>
          </p:cNvPr>
          <p:cNvCxnSpPr>
            <a:cxnSpLocks/>
          </p:cNvCxnSpPr>
          <p:nvPr/>
        </p:nvCxnSpPr>
        <p:spPr>
          <a:xfrm>
            <a:off x="11325712" y="3267693"/>
            <a:ext cx="0" cy="67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ersonal protection security, privacy emblem, shield with person symbol, user access, user authentication ">
            <a:extLst>
              <a:ext uri="{FF2B5EF4-FFF2-40B4-BE49-F238E27FC236}">
                <a16:creationId xmlns:a16="http://schemas.microsoft.com/office/drawing/2014/main" id="{E4807A50-225A-465C-A5C1-242163831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23" y="1889507"/>
            <a:ext cx="1042387" cy="10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lege boy, school boy, student, study time, young boy">
            <a:extLst>
              <a:ext uri="{FF2B5EF4-FFF2-40B4-BE49-F238E27FC236}">
                <a16:creationId xmlns:a16="http://schemas.microsoft.com/office/drawing/2014/main" id="{BFC3F0A6-A297-4413-97A4-84D0564B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60" y="1288374"/>
            <a:ext cx="1039217" cy="10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 person, businessman, leadership, management, professional ">
            <a:extLst>
              <a:ext uri="{FF2B5EF4-FFF2-40B4-BE49-F238E27FC236}">
                <a16:creationId xmlns:a16="http://schemas.microsoft.com/office/drawing/2014/main" id="{DDCA5A5B-AB7D-4392-9C9C-C595C704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29" y="2818285"/>
            <a:ext cx="1205280" cy="120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men, working, business, employee, female, lady, laptop ">
            <a:extLst>
              <a:ext uri="{FF2B5EF4-FFF2-40B4-BE49-F238E27FC236}">
                <a16:creationId xmlns:a16="http://schemas.microsoft.com/office/drawing/2014/main" id="{7930B8A5-55BF-4310-A470-D3DEB1CF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47" y="4722575"/>
            <a:ext cx="1099889" cy="10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owse, courses, education, online">
            <a:extLst>
              <a:ext uri="{FF2B5EF4-FFF2-40B4-BE49-F238E27FC236}">
                <a16:creationId xmlns:a16="http://schemas.microsoft.com/office/drawing/2014/main" id="{74AB6FF6-93D7-4C93-B09A-3B385A50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12" y="1981589"/>
            <a:ext cx="1076771" cy="10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anknote, coins, dollar, finance, money ">
            <a:extLst>
              <a:ext uri="{FF2B5EF4-FFF2-40B4-BE49-F238E27FC236}">
                <a16:creationId xmlns:a16="http://schemas.microsoft.com/office/drawing/2014/main" id="{D02F3003-5A43-4D54-9A2D-944B89B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3" y="2243332"/>
            <a:ext cx="1039867" cy="103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cument, homwork, pen, study, text, write, writing ">
            <a:extLst>
              <a:ext uri="{FF2B5EF4-FFF2-40B4-BE49-F238E27FC236}">
                <a16:creationId xmlns:a16="http://schemas.microsoft.com/office/drawing/2014/main" id="{4885900D-3287-4965-824C-8048E1F4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33" y="2134476"/>
            <a:ext cx="996331" cy="99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xam, school, score, test">
            <a:extLst>
              <a:ext uri="{FF2B5EF4-FFF2-40B4-BE49-F238E27FC236}">
                <a16:creationId xmlns:a16="http://schemas.microsoft.com/office/drawing/2014/main" id="{EC9700C4-F27E-4AE8-A829-BE218587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307" y="2069024"/>
            <a:ext cx="918414" cy="9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gree, cert, certificate, certification, certified, diploma, graduation ">
            <a:extLst>
              <a:ext uri="{FF2B5EF4-FFF2-40B4-BE49-F238E27FC236}">
                <a16:creationId xmlns:a16="http://schemas.microsoft.com/office/drawing/2014/main" id="{97ED8175-B8D8-4058-B5AF-1ACAE67E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08" y="4327713"/>
            <a:ext cx="1889611" cy="18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8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ersonal protection security, privacy emblem, shield with person symbol, user access, user authentication ">
            <a:extLst>
              <a:ext uri="{FF2B5EF4-FFF2-40B4-BE49-F238E27FC236}">
                <a16:creationId xmlns:a16="http://schemas.microsoft.com/office/drawing/2014/main" id="{971FD016-7399-4090-9702-697867B5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6" y="2809702"/>
            <a:ext cx="1011654" cy="101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ademics, books, chapters, course, library, literature, materials">
            <a:extLst>
              <a:ext uri="{FF2B5EF4-FFF2-40B4-BE49-F238E27FC236}">
                <a16:creationId xmlns:a16="http://schemas.microsoft.com/office/drawing/2014/main" id="{91600990-343B-45CB-8512-4BA604D8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66" y="1331652"/>
            <a:ext cx="962891" cy="9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ain, arrow, play, player, replay, start ">
            <a:extLst>
              <a:ext uri="{FF2B5EF4-FFF2-40B4-BE49-F238E27FC236}">
                <a16:creationId xmlns:a16="http://schemas.microsoft.com/office/drawing/2014/main" id="{4EECB52B-BF9E-4763-94D5-184521D93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03" y="1205576"/>
            <a:ext cx="1088967" cy="108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ocument, homwork, pen, study, text, write, writing ">
            <a:extLst>
              <a:ext uri="{FF2B5EF4-FFF2-40B4-BE49-F238E27FC236}">
                <a16:creationId xmlns:a16="http://schemas.microsoft.com/office/drawing/2014/main" id="{759DFF63-ECE7-4AAE-A922-23A5EADD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3" y="3186447"/>
            <a:ext cx="996331" cy="99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rowse, courses, education, online">
            <a:extLst>
              <a:ext uri="{FF2B5EF4-FFF2-40B4-BE49-F238E27FC236}">
                <a16:creationId xmlns:a16="http://schemas.microsoft.com/office/drawing/2014/main" id="{0C948257-4EBA-40E5-9BCB-928BC4F8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18" y="3015625"/>
            <a:ext cx="1076771" cy="10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banknote, coins, dollar, finance, money ">
            <a:extLst>
              <a:ext uri="{FF2B5EF4-FFF2-40B4-BE49-F238E27FC236}">
                <a16:creationId xmlns:a16="http://schemas.microsoft.com/office/drawing/2014/main" id="{2B1FA60F-8508-4D38-BBA6-C9B93DEF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03" y="3301422"/>
            <a:ext cx="1039867" cy="103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complishment, achievement, benefit, progress, success, triumph, win ">
            <a:extLst>
              <a:ext uri="{FF2B5EF4-FFF2-40B4-BE49-F238E27FC236}">
                <a16:creationId xmlns:a16="http://schemas.microsoft.com/office/drawing/2014/main" id="{213D7DA0-4242-4756-A29C-571A3DA5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40" y="5114038"/>
            <a:ext cx="1076771" cy="10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Exam, school, score, test">
            <a:extLst>
              <a:ext uri="{FF2B5EF4-FFF2-40B4-BE49-F238E27FC236}">
                <a16:creationId xmlns:a16="http://schemas.microsoft.com/office/drawing/2014/main" id="{756C4489-950E-42D5-855F-0C8F65F7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65" y="3093542"/>
            <a:ext cx="918414" cy="9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degree, cert, certificate, certification, certified, diploma, graduation ">
            <a:extLst>
              <a:ext uri="{FF2B5EF4-FFF2-40B4-BE49-F238E27FC236}">
                <a16:creationId xmlns:a16="http://schemas.microsoft.com/office/drawing/2014/main" id="{DAF6B066-6841-45F8-833F-B1184060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902" y="4759793"/>
            <a:ext cx="1768950" cy="17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line, reading, courses, education, knowledge, learning, study ">
            <a:extLst>
              <a:ext uri="{FF2B5EF4-FFF2-40B4-BE49-F238E27FC236}">
                <a16:creationId xmlns:a16="http://schemas.microsoft.com/office/drawing/2014/main" id="{91D121C5-A6C4-470D-B9FD-7FD4F351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03" y="50428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AA3FB-9E81-4F1D-B68E-0AED5B7120ED}"/>
              </a:ext>
            </a:extLst>
          </p:cNvPr>
          <p:cNvCxnSpPr>
            <a:cxnSpLocks/>
          </p:cNvCxnSpPr>
          <p:nvPr/>
        </p:nvCxnSpPr>
        <p:spPr>
          <a:xfrm>
            <a:off x="4440502" y="3552749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E01780-AFBB-49AA-A610-773D035355EF}"/>
              </a:ext>
            </a:extLst>
          </p:cNvPr>
          <p:cNvCxnSpPr>
            <a:cxnSpLocks/>
          </p:cNvCxnSpPr>
          <p:nvPr/>
        </p:nvCxnSpPr>
        <p:spPr>
          <a:xfrm>
            <a:off x="7075485" y="3572021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A625A2-AEDA-4986-A1AF-7967E7916D18}"/>
              </a:ext>
            </a:extLst>
          </p:cNvPr>
          <p:cNvCxnSpPr>
            <a:cxnSpLocks/>
          </p:cNvCxnSpPr>
          <p:nvPr/>
        </p:nvCxnSpPr>
        <p:spPr>
          <a:xfrm>
            <a:off x="9500181" y="3572021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81285-4935-4BC5-B04F-2D518243E618}"/>
              </a:ext>
            </a:extLst>
          </p:cNvPr>
          <p:cNvCxnSpPr>
            <a:cxnSpLocks/>
          </p:cNvCxnSpPr>
          <p:nvPr/>
        </p:nvCxnSpPr>
        <p:spPr>
          <a:xfrm>
            <a:off x="4375886" y="1750059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17F8C4-37C2-40C3-ABC6-468F66636347}"/>
              </a:ext>
            </a:extLst>
          </p:cNvPr>
          <p:cNvCxnSpPr>
            <a:cxnSpLocks/>
          </p:cNvCxnSpPr>
          <p:nvPr/>
        </p:nvCxnSpPr>
        <p:spPr>
          <a:xfrm>
            <a:off x="4423573" y="5844623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1D163-2AC1-49E6-AC83-7D5867D7AAC7}"/>
              </a:ext>
            </a:extLst>
          </p:cNvPr>
          <p:cNvCxnSpPr>
            <a:cxnSpLocks/>
          </p:cNvCxnSpPr>
          <p:nvPr/>
        </p:nvCxnSpPr>
        <p:spPr>
          <a:xfrm>
            <a:off x="8260101" y="5844623"/>
            <a:ext cx="10423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9FA44-1089-45E4-9127-A1A8235D56E6}"/>
              </a:ext>
            </a:extLst>
          </p:cNvPr>
          <p:cNvCxnSpPr>
            <a:cxnSpLocks/>
          </p:cNvCxnSpPr>
          <p:nvPr/>
        </p:nvCxnSpPr>
        <p:spPr>
          <a:xfrm>
            <a:off x="11350054" y="4103133"/>
            <a:ext cx="0" cy="656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6B410-96B7-48BB-AB63-8EAFD8BFEA3D}"/>
              </a:ext>
            </a:extLst>
          </p:cNvPr>
          <p:cNvCxnSpPr>
            <a:cxnSpLocks/>
          </p:cNvCxnSpPr>
          <p:nvPr/>
        </p:nvCxnSpPr>
        <p:spPr>
          <a:xfrm>
            <a:off x="1588655" y="3557101"/>
            <a:ext cx="1245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E8BE7683-02AE-417E-AFA9-C224B86BE4E6}"/>
              </a:ext>
            </a:extLst>
          </p:cNvPr>
          <p:cNvSpPr txBox="1"/>
          <p:nvPr/>
        </p:nvSpPr>
        <p:spPr>
          <a:xfrm>
            <a:off x="135006" y="135844"/>
            <a:ext cx="4660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egistered </a:t>
            </a:r>
            <a:r>
              <a:rPr lang="en-US" sz="4400" dirty="0">
                <a:solidFill>
                  <a:srgbClr val="FF0000"/>
                </a:solidFill>
              </a:rPr>
              <a:t>U</a:t>
            </a:r>
            <a:r>
              <a:rPr lang="en-US" sz="3600" dirty="0"/>
              <a:t>ser </a:t>
            </a:r>
            <a:r>
              <a:rPr lang="en-US" sz="4400" dirty="0">
                <a:solidFill>
                  <a:srgbClr val="FF0000"/>
                </a:solidFill>
              </a:rPr>
              <a:t>F</a:t>
            </a:r>
            <a:r>
              <a:rPr lang="en-US" sz="3600" dirty="0"/>
              <a:t>low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A7CFA33-5A4C-4D7E-950A-DEBBD1768C5D}"/>
              </a:ext>
            </a:extLst>
          </p:cNvPr>
          <p:cNvCxnSpPr>
            <a:stCxn id="4" idx="0"/>
            <a:endCxn id="2050" idx="1"/>
          </p:cNvCxnSpPr>
          <p:nvPr/>
        </p:nvCxnSpPr>
        <p:spPr>
          <a:xfrm rot="5400000" flipH="1" flipV="1">
            <a:off x="1505397" y="1241334"/>
            <a:ext cx="996604" cy="214013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587351C-B698-4B24-BEF4-C6141D016367}"/>
              </a:ext>
            </a:extLst>
          </p:cNvPr>
          <p:cNvCxnSpPr>
            <a:stCxn id="4" idx="2"/>
            <a:endCxn id="2054" idx="1"/>
          </p:cNvCxnSpPr>
          <p:nvPr/>
        </p:nvCxnSpPr>
        <p:spPr>
          <a:xfrm rot="16200000" flipH="1">
            <a:off x="1038452" y="3716536"/>
            <a:ext cx="1831068" cy="204070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1B35BA7-A33A-4E77-A73E-4EFC270F5F5C}"/>
              </a:ext>
            </a:extLst>
          </p:cNvPr>
          <p:cNvCxnSpPr>
            <a:stCxn id="2052" idx="3"/>
            <a:endCxn id="7" idx="0"/>
          </p:cNvCxnSpPr>
          <p:nvPr/>
        </p:nvCxnSpPr>
        <p:spPr>
          <a:xfrm>
            <a:off x="6846470" y="1750060"/>
            <a:ext cx="1994949" cy="14363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8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alogue clock">
            <a:extLst>
              <a:ext uri="{FF2B5EF4-FFF2-40B4-BE49-F238E27FC236}">
                <a16:creationId xmlns:a16="http://schemas.microsoft.com/office/drawing/2014/main" id="{8D9CBB47-5B42-40C7-9625-441C64F7F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B3C09-A8F8-451C-B43E-2E0ACA86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Let’s Go to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5B29C-5739-48C3-B9B3-B0A99F652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old medal">
            <a:extLst>
              <a:ext uri="{FF2B5EF4-FFF2-40B4-BE49-F238E27FC236}">
                <a16:creationId xmlns:a16="http://schemas.microsoft.com/office/drawing/2014/main" id="{79857D18-41F4-4439-8131-DC76FE8A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A6029-201A-406D-AA04-A3FEA45D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 You</a:t>
            </a:r>
            <a:endParaRPr lang="en-IN" sz="1150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B5FB4-38CA-425E-8BD1-606791E63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Hexa Squad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17072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creating a calendar with adhesive notes on a blackboard">
            <a:extLst>
              <a:ext uri="{FF2B5EF4-FFF2-40B4-BE49-F238E27FC236}">
                <a16:creationId xmlns:a16="http://schemas.microsoft.com/office/drawing/2014/main" id="{952F72D9-CD6D-4E47-9147-C61982E99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-2" b="23428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975AFAA6-813E-4A87-B22E-DC86A1E4D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r="1" b="18391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569C7-9B42-47A6-8447-317ABD38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Hexa Squad Team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CCF9-23BF-42BF-93B8-6996DD516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B. Anantha Sai Murali Krishna </a:t>
            </a:r>
            <a:endParaRPr lang="en-US" sz="2000" b="1" dirty="0"/>
          </a:p>
          <a:p>
            <a:r>
              <a:rPr lang="en-US" sz="2000" dirty="0"/>
              <a:t>K. Abhishek</a:t>
            </a:r>
          </a:p>
          <a:p>
            <a:r>
              <a:rPr lang="en-US" sz="2000" dirty="0"/>
              <a:t>N. Eswar                         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38192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88F451F5-664F-45D7-89FD-8E15A830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 r="-1" b="1935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Person with idea concept">
            <a:extLst>
              <a:ext uri="{FF2B5EF4-FFF2-40B4-BE49-F238E27FC236}">
                <a16:creationId xmlns:a16="http://schemas.microsoft.com/office/drawing/2014/main" id="{BFBD885F-7183-414A-B6FD-E99E7E763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8" r="-1" b="23664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41DC-A08A-42AE-B6ED-F760245B6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Every Things Starts with…!</a:t>
            </a:r>
            <a:endParaRPr lang="en-IN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F9F5C-E443-4859-B94B-356086F8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Why?</a:t>
            </a:r>
            <a:endParaRPr lang="en-IN" sz="40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91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3CAC4-8AD2-4EE7-A4F9-6E25EBDC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/>
              <a:t>Student Mindset.</a:t>
            </a:r>
            <a:endParaRPr lang="en-IN"/>
          </a:p>
        </p:txBody>
      </p:sp>
      <p:sp>
        <p:nvSpPr>
          <p:cNvPr id="3077" name="Freeform: Shape 19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26324-1867-4490-B16A-F9B133FF7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nl-NL" sz="2000" b="1" i="0">
                <a:effectLst/>
                <a:latin typeface="Open Sans" panose="020B0606030504020204" pitchFamily="34" charset="0"/>
              </a:rPr>
              <a:t>Naveen P</a:t>
            </a:r>
            <a:r>
              <a:rPr lang="nl-NL" sz="2000" b="0" i="0">
                <a:effectLst/>
                <a:latin typeface="Open Sans" panose="020B0606030504020204" pitchFamily="34" charset="0"/>
              </a:rPr>
              <a:t> </a:t>
            </a:r>
            <a:endParaRPr lang="nl-NL" sz="2000" b="0" i="0">
              <a:effectLst/>
              <a:latin typeface="Segoe UI" panose="020B0502040204020203" pitchFamily="34" charset="0"/>
            </a:endParaRPr>
          </a:p>
          <a:p>
            <a:pPr marL="0" indent="0" rtl="0" fontAlgn="base">
              <a:buNone/>
            </a:pPr>
            <a:r>
              <a:rPr lang="nl-NL" sz="2000" b="1" i="0">
                <a:effectLst/>
                <a:latin typeface="Open Sans" panose="020B0606030504020204" pitchFamily="34" charset="0"/>
              </a:rPr>
              <a:t>Student</a:t>
            </a:r>
            <a:r>
              <a:rPr lang="nl-NL" sz="2000" b="0" i="0">
                <a:effectLst/>
                <a:latin typeface="Open Sans" panose="020B0606030504020204" pitchFamily="34" charset="0"/>
              </a:rPr>
              <a:t> </a:t>
            </a:r>
            <a:endParaRPr lang="nl-NL" sz="2000" b="0" i="0">
              <a:effectLst/>
              <a:latin typeface="Segoe UI" panose="020B0502040204020203" pitchFamily="34" charset="0"/>
            </a:endParaRPr>
          </a:p>
          <a:p>
            <a:pPr marL="0" indent="0" rtl="0" fontAlgn="base">
              <a:buNone/>
            </a:pPr>
            <a:r>
              <a:rPr lang="nl-NL" sz="2000" b="1" i="0">
                <a:effectLst/>
                <a:latin typeface="Open Sans" panose="020B0606030504020204" pitchFamily="34" charset="0"/>
              </a:rPr>
              <a:t>XYZ University</a:t>
            </a:r>
            <a:r>
              <a:rPr lang="nl-NL" sz="2000" b="0" i="0">
                <a:effectLst/>
                <a:latin typeface="Open Sans" panose="020B0606030504020204" pitchFamily="34" charset="0"/>
              </a:rPr>
              <a:t> </a:t>
            </a:r>
            <a:endParaRPr lang="nl-NL" sz="2000" b="0" i="0"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2000" b="0" i="0">
              <a:effectLst/>
              <a:latin typeface="Open Sans" panose="020B0606030504020204" pitchFamily="34" charset="0"/>
            </a:endParaRPr>
          </a:p>
          <a:p>
            <a:r>
              <a:rPr lang="en-US" sz="2000" b="0" i="0">
                <a:effectLst/>
                <a:latin typeface="Open Sans" panose="020B0606030504020204" pitchFamily="34" charset="0"/>
              </a:rPr>
              <a:t>"I am highly interested in learning new things and am eager to learn more, but my learning is confined to the college curriculum, and I was unable to discover any resources for studying other courses. I’m looking for a flexible and high-quality learning platform that will allow me to broaden my knowledge". </a:t>
            </a:r>
            <a:endParaRPr lang="en-IN" sz="20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74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95CE21C-0277-4DE0-ABBB-84511687F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8281031" y="1609549"/>
            <a:ext cx="3068015" cy="3068015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Freeform: Shape 195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79" name="Straight Connector 196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Freeform: Shape 19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9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DC70B-8DA8-4DEC-BAA1-6A74E138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Professional Mindset.</a:t>
            </a:r>
            <a:endParaRPr lang="en-IN" sz="5400"/>
          </a:p>
        </p:txBody>
      </p:sp>
      <p:sp>
        <p:nvSpPr>
          <p:cNvPr id="1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0068-86AE-450B-84C0-210A75AF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Autofit/>
          </a:bodyPr>
          <a:lstStyle/>
          <a:p>
            <a:pPr marL="0" indent="0" rtl="0" fontAlgn="base">
              <a:buNone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"Hi I'm Raj, and I'm a software developer who needs to keep up with the latest technologies and applications in order to stay competitive in this profession and advance to a higher position. So, I started going to an institution far away from home, which costs a lot of money and time in order to learn something new, and I often can't go because of extra work. I'm disappointed that I can't manage work and learning at the same time. I'm looking for a resource where I may learn any course at any time that is convenient for me so that I can advance in my work and get a higher position." </a:t>
            </a:r>
            <a:endParaRPr lang="en-IN" sz="2400" dirty="0"/>
          </a:p>
        </p:txBody>
      </p:sp>
      <p:pic>
        <p:nvPicPr>
          <p:cNvPr id="2052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3B9A077-9526-4AB4-B5BA-17FF2FE35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166" b="1"/>
          <a:stretch/>
        </p:blipFill>
        <p:spPr bwMode="auto">
          <a:xfrm>
            <a:off x="8803418" y="2429256"/>
            <a:ext cx="2443702" cy="25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40EE2-F839-4B68-A3F9-CA5A1A61C493}"/>
              </a:ext>
            </a:extLst>
          </p:cNvPr>
          <p:cNvSpPr txBox="1"/>
          <p:nvPr/>
        </p:nvSpPr>
        <p:spPr>
          <a:xfrm>
            <a:off x="9161669" y="5290526"/>
            <a:ext cx="172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latin typeface="Open Sans" panose="020B0606030504020204" pitchFamily="34" charset="0"/>
              </a:rPr>
              <a:t>Raj N </a:t>
            </a:r>
            <a:endParaRPr lang="en-US" b="1" dirty="0">
              <a:latin typeface="Segoe UI" panose="020B0502040204020203" pitchFamily="34" charset="0"/>
            </a:endParaRPr>
          </a:p>
          <a:p>
            <a:pPr algn="ctr" fontAlgn="base"/>
            <a:r>
              <a:rPr lang="en-US" b="1" dirty="0">
                <a:latin typeface="Open Sans" panose="020B0606030504020204" pitchFamily="34" charset="0"/>
              </a:rPr>
              <a:t> IT Employee </a:t>
            </a:r>
            <a:endParaRPr lang="en-US" b="1" dirty="0">
              <a:latin typeface="Segoe UI" panose="020B0502040204020203" pitchFamily="34" charset="0"/>
            </a:endParaRPr>
          </a:p>
          <a:p>
            <a:pPr algn="ctr" fontAlgn="base"/>
            <a:r>
              <a:rPr lang="en-US" b="1" dirty="0">
                <a:latin typeface="Open Sans" panose="020B0606030504020204" pitchFamily="34" charset="0"/>
              </a:rPr>
              <a:t> BAC, HYD</a:t>
            </a:r>
            <a:endParaRPr lang="en-US" b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3E3DB-A4E5-4568-B3AB-D6FECA7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Working Women</a:t>
            </a:r>
            <a:endParaRPr lang="en-IN" sz="5400"/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58BF-2E91-4467-8482-793931ED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V Swetha </a:t>
            </a:r>
          </a:p>
          <a:p>
            <a:pPr marL="0" indent="0">
              <a:buNone/>
            </a:pPr>
            <a:r>
              <a:rPr lang="en-US" sz="1900" b="1" dirty="0"/>
              <a:t>Ex-Employee  </a:t>
            </a:r>
          </a:p>
          <a:p>
            <a:pPr marL="0" indent="0">
              <a:buNone/>
            </a:pPr>
            <a:r>
              <a:rPr lang="en-US" sz="1900" b="1" dirty="0"/>
              <a:t> ABC organization 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"I used to be a very good employee in my workplace, and I used to get a lot of recognition for my work. Then I got married, and my responsibilities to manage work and family grew. I quit my job and took a break from my professional career when I became pregnant in order to raise my child and care for my family. It's been 3 years since I left my job, and all I want to do now is restart my career. However, I'm aware that I'm technically outdated, and all I want to do is build a new career by learning latest tech updates or a path where I can start my own business, which will allow me to reboot my career while also growing financially." </a:t>
            </a:r>
            <a:endParaRPr lang="en-IN" sz="1900" dirty="0"/>
          </a:p>
          <a:p>
            <a:endParaRPr lang="en-IN" sz="1900" dirty="0"/>
          </a:p>
        </p:txBody>
      </p:sp>
      <p:pic>
        <p:nvPicPr>
          <p:cNvPr id="1028" name="Picture 4" descr="Swetha">
            <a:extLst>
              <a:ext uri="{FF2B5EF4-FFF2-40B4-BE49-F238E27FC236}">
                <a16:creationId xmlns:a16="http://schemas.microsoft.com/office/drawing/2014/main" id="{B2CD05C0-6BFA-48F4-8379-E7EF4F76F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1" b="1"/>
          <a:stretch/>
        </p:blipFill>
        <p:spPr bwMode="auto">
          <a:xfrm>
            <a:off x="8844059" y="2654813"/>
            <a:ext cx="2362422" cy="24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2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hree neatly stacked books">
            <a:extLst>
              <a:ext uri="{FF2B5EF4-FFF2-40B4-BE49-F238E27FC236}">
                <a16:creationId xmlns:a16="http://schemas.microsoft.com/office/drawing/2014/main" id="{EE00C3E8-E2AF-4459-B86E-8B27C167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2" r="-1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EF471-E2F8-4A7E-BBFB-AEE59DD4B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To overcome above problems ,we developed an Application </a:t>
            </a:r>
            <a:r>
              <a:rPr lang="en-US" sz="4400" dirty="0" err="1">
                <a:solidFill>
                  <a:srgbClr val="FFFFFF"/>
                </a:solidFill>
              </a:rPr>
              <a:t>a</a:t>
            </a:r>
            <a:r>
              <a:rPr lang="en-US" sz="4400" b="1" dirty="0" err="1">
                <a:solidFill>
                  <a:srgbClr val="FF0000"/>
                </a:solidFill>
              </a:rPr>
              <a:t>X</a:t>
            </a:r>
            <a:r>
              <a:rPr lang="en-US" sz="4400" dirty="0" err="1">
                <a:solidFill>
                  <a:srgbClr val="FFFFFF"/>
                </a:solidFill>
              </a:rPr>
              <a:t>celerate</a:t>
            </a:r>
            <a:r>
              <a:rPr lang="en-US" sz="4400" dirty="0">
                <a:solidFill>
                  <a:srgbClr val="FFFFFF"/>
                </a:solidFill>
              </a:rPr>
              <a:t> to Upgrade their skills.</a:t>
            </a:r>
            <a:endParaRPr lang="en-IN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F701B-4756-4485-B73A-D94856DC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#Knowledge is power.</a:t>
            </a:r>
            <a:endParaRPr lang="en-IN">
              <a:solidFill>
                <a:srgbClr val="FFFFFF"/>
              </a:solidFill>
            </a:endParaRPr>
          </a:p>
        </p:txBody>
      </p:sp>
      <p:pic>
        <p:nvPicPr>
          <p:cNvPr id="8" name="Picture 7" descr="Pens and rulers">
            <a:extLst>
              <a:ext uri="{FF2B5EF4-FFF2-40B4-BE49-F238E27FC236}">
                <a16:creationId xmlns:a16="http://schemas.microsoft.com/office/drawing/2014/main" id="{6A490E36-96DA-4519-9230-C8EB53E06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r="23966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532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947E0-E2C0-40D4-A0B7-1E200F2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Scenario.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3402-4C70-4EE2-9EF9-3443A25C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sz="2400"/>
              <a:t>AXC Pvt Ltd is a new-age digital platform for young and experienced professionals providing timely expertise building interventions that help shape their careers. </a:t>
            </a:r>
          </a:p>
          <a:p>
            <a:r>
              <a:rPr lang="en-US" sz="2400"/>
              <a:t>They want an application that can reduce the time taken in doing manual process. They offer different training programs for college graduates, working professionals and specially working women.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ravel essentials on a table">
            <a:extLst>
              <a:ext uri="{FF2B5EF4-FFF2-40B4-BE49-F238E27FC236}">
                <a16:creationId xmlns:a16="http://schemas.microsoft.com/office/drawing/2014/main" id="{377C5BF9-472B-4F3F-88F6-BAA9A5B72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56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Woman looking at laptop">
            <a:extLst>
              <a:ext uri="{FF2B5EF4-FFF2-40B4-BE49-F238E27FC236}">
                <a16:creationId xmlns:a16="http://schemas.microsoft.com/office/drawing/2014/main" id="{7111AB22-886E-49EB-AC4B-28F6772D0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r="3339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211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940983-7411-49D7-8BD6-06861081B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1" r="-1" b="-1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17FC3B-A27D-474C-9703-FC30830F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PEGA Express Methodology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5833-D715-4822-83D6-F900DE17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PEGA Platform™ applications drive and facilitate customer interactions. These interactions are referred to as customer journeys</a:t>
            </a: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en-US" sz="18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3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660</Words>
  <Application>Microsoft Office PowerPoint</Application>
  <PresentationFormat>Widescreen</PresentationFormat>
  <Paragraphs>47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Segoe UI</vt:lpstr>
      <vt:lpstr>Office Theme</vt:lpstr>
      <vt:lpstr>Course Delivery</vt:lpstr>
      <vt:lpstr>Hexa Squad Team</vt:lpstr>
      <vt:lpstr>Every Things Starts with…!</vt:lpstr>
      <vt:lpstr>Student Mindset.</vt:lpstr>
      <vt:lpstr>Professional Mindset.</vt:lpstr>
      <vt:lpstr>Working Women</vt:lpstr>
      <vt:lpstr>To overcome above problems ,we developed an Application aXcelerate to Upgrade their skills.</vt:lpstr>
      <vt:lpstr>Scenario.</vt:lpstr>
      <vt:lpstr>PEGA Express Methodology</vt:lpstr>
      <vt:lpstr>Brief</vt:lpstr>
      <vt:lpstr>Learner</vt:lpstr>
      <vt:lpstr>New User Flow</vt:lpstr>
      <vt:lpstr>PowerPoint Presentation</vt:lpstr>
      <vt:lpstr>Let’s Go to Execution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Delivery</dc:title>
  <dc:creator>ABHISHEK KARLAPALEM</dc:creator>
  <cp:lastModifiedBy>Anantha Sai</cp:lastModifiedBy>
  <cp:revision>3</cp:revision>
  <dcterms:created xsi:type="dcterms:W3CDTF">2022-01-31T10:05:59Z</dcterms:created>
  <dcterms:modified xsi:type="dcterms:W3CDTF">2022-10-07T18:41:51Z</dcterms:modified>
</cp:coreProperties>
</file>